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theme/theme1.xml" ContentType="application/vnd.openxmlformats-officedocument.theme+xml"/>
  <Override PartName="/ppt/diagrams/quickStyle6.xml" ContentType="application/vnd.openxmlformats-officedocument.drawingml.diagramStyle+xml"/>
  <Override PartName="/ppt/diagrams/layout6.xml" ContentType="application/vnd.openxmlformats-officedocument.drawingml.diagramLayout+xml"/>
  <Override PartName="/ppt/notesMasters/notesMaster1.xml" ContentType="application/vnd.openxmlformats-officedocument.presentationml.notesMaster+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theme/theme2.xml" ContentType="application/vnd.openxmlformats-officedocument.them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quickStyle4.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91" r:id="rId3"/>
    <p:sldId id="284" r:id="rId4"/>
    <p:sldId id="287" r:id="rId5"/>
    <p:sldId id="274" r:id="rId6"/>
    <p:sldId id="257" r:id="rId7"/>
    <p:sldId id="258" r:id="rId8"/>
    <p:sldId id="276" r:id="rId9"/>
    <p:sldId id="277" r:id="rId10"/>
    <p:sldId id="261" r:id="rId11"/>
    <p:sldId id="285" r:id="rId12"/>
    <p:sldId id="286" r:id="rId13"/>
    <p:sldId id="260" r:id="rId14"/>
    <p:sldId id="283" r:id="rId15"/>
    <p:sldId id="266" r:id="rId16"/>
    <p:sldId id="267" r:id="rId17"/>
    <p:sldId id="268" r:id="rId18"/>
    <p:sldId id="275" r:id="rId19"/>
    <p:sldId id="288" r:id="rId20"/>
    <p:sldId id="263" r:id="rId21"/>
    <p:sldId id="289" r:id="rId22"/>
    <p:sldId id="292" r:id="rId23"/>
    <p:sldId id="290" r:id="rId24"/>
    <p:sldId id="264" r:id="rId25"/>
    <p:sldId id="265" r:id="rId26"/>
    <p:sldId id="269" r:id="rId27"/>
    <p:sldId id="297" r:id="rId28"/>
    <p:sldId id="324" r:id="rId29"/>
    <p:sldId id="321" r:id="rId30"/>
    <p:sldId id="271" r:id="rId31"/>
    <p:sldId id="293" r:id="rId32"/>
    <p:sldId id="294" r:id="rId33"/>
    <p:sldId id="272" r:id="rId34"/>
    <p:sldId id="296" r:id="rId35"/>
    <p:sldId id="278" r:id="rId36"/>
    <p:sldId id="273" r:id="rId37"/>
  </p:sldIdLst>
  <p:sldSz cx="9144000" cy="6858000" type="screen4x3"/>
  <p:notesSz cx="6858000" cy="9723438"/>
  <p:embeddedFontLst>
    <p:embeddedFont>
      <p:font typeface="Arimo" panose="020B060402020202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onstantia" panose="02030602050306030303" pitchFamily="18"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Tahoma" panose="020B0604030504040204" pitchFamily="34"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A8izpkwtTI4EflzOC9XXQO1tZd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52"/>
    <p:restoredTop sz="94716"/>
  </p:normalViewPr>
  <p:slideViewPr>
    <p:cSldViewPr snapToGrid="0">
      <p:cViewPr varScale="1">
        <p:scale>
          <a:sx n="103" d="100"/>
          <a:sy n="103" d="100"/>
        </p:scale>
        <p:origin x="1336"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C2307-1B6B-4DD0-B639-60BA1939C6E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DAFC48E-FCD5-4DDB-850E-87B6E4F0FCA4}">
      <dgm:prSet/>
      <dgm:spPr/>
      <dgm:t>
        <a:bodyPr/>
        <a:lstStyle/>
        <a:p>
          <a:r>
            <a:rPr lang="en-GB" b="0" i="0"/>
            <a:t>-What is autism?</a:t>
          </a:r>
          <a:endParaRPr lang="en-US"/>
        </a:p>
      </dgm:t>
    </dgm:pt>
    <dgm:pt modelId="{D282F467-3D2C-49D8-91C8-44A4F9D231E2}" type="parTrans" cxnId="{2FFD46C5-759A-41A0-A2EC-C2214E9EDA37}">
      <dgm:prSet/>
      <dgm:spPr/>
      <dgm:t>
        <a:bodyPr/>
        <a:lstStyle/>
        <a:p>
          <a:endParaRPr lang="en-US"/>
        </a:p>
      </dgm:t>
    </dgm:pt>
    <dgm:pt modelId="{5ED7D160-32A7-4DFF-9C3F-29BB4452C1D3}" type="sibTrans" cxnId="{2FFD46C5-759A-41A0-A2EC-C2214E9EDA37}">
      <dgm:prSet/>
      <dgm:spPr/>
      <dgm:t>
        <a:bodyPr/>
        <a:lstStyle/>
        <a:p>
          <a:endParaRPr lang="en-US"/>
        </a:p>
      </dgm:t>
    </dgm:pt>
    <dgm:pt modelId="{19BE919C-6A56-4BD8-9CA4-7211F1E68436}">
      <dgm:prSet/>
      <dgm:spPr/>
      <dgm:t>
        <a:bodyPr/>
        <a:lstStyle/>
        <a:p>
          <a:r>
            <a:rPr lang="en-GB" b="0" i="0"/>
            <a:t>-Understanding the diversity in neurodiversity</a:t>
          </a:r>
          <a:endParaRPr lang="en-US"/>
        </a:p>
      </dgm:t>
    </dgm:pt>
    <dgm:pt modelId="{292A1666-5F16-423B-AEE0-C7E294A5E0E0}" type="parTrans" cxnId="{A012B478-6B3F-4259-B7E1-060C8A096959}">
      <dgm:prSet/>
      <dgm:spPr/>
      <dgm:t>
        <a:bodyPr/>
        <a:lstStyle/>
        <a:p>
          <a:endParaRPr lang="en-US"/>
        </a:p>
      </dgm:t>
    </dgm:pt>
    <dgm:pt modelId="{47F83420-5103-4B8C-B83A-B0F80DD5D012}" type="sibTrans" cxnId="{A012B478-6B3F-4259-B7E1-060C8A096959}">
      <dgm:prSet/>
      <dgm:spPr/>
      <dgm:t>
        <a:bodyPr/>
        <a:lstStyle/>
        <a:p>
          <a:endParaRPr lang="en-US"/>
        </a:p>
      </dgm:t>
    </dgm:pt>
    <dgm:pt modelId="{4C5FC55D-25C3-4AA2-84D7-8CB6FE6CF6E9}">
      <dgm:prSet/>
      <dgm:spPr/>
      <dgm:t>
        <a:bodyPr/>
        <a:lstStyle/>
        <a:p>
          <a:r>
            <a:rPr lang="en-GB" b="0" i="0"/>
            <a:t>-introduction to the sensory system</a:t>
          </a:r>
          <a:endParaRPr lang="en-US"/>
        </a:p>
      </dgm:t>
    </dgm:pt>
    <dgm:pt modelId="{4EEFCA51-1800-42D2-9B76-1AF3268501FE}" type="parTrans" cxnId="{101B2D22-2716-4376-9BB3-C6873AA240E1}">
      <dgm:prSet/>
      <dgm:spPr/>
      <dgm:t>
        <a:bodyPr/>
        <a:lstStyle/>
        <a:p>
          <a:endParaRPr lang="en-US"/>
        </a:p>
      </dgm:t>
    </dgm:pt>
    <dgm:pt modelId="{5AD6CBA1-40C2-467B-9DF3-B972FFF7AFDC}" type="sibTrans" cxnId="{101B2D22-2716-4376-9BB3-C6873AA240E1}">
      <dgm:prSet/>
      <dgm:spPr/>
      <dgm:t>
        <a:bodyPr/>
        <a:lstStyle/>
        <a:p>
          <a:endParaRPr lang="en-US"/>
        </a:p>
      </dgm:t>
    </dgm:pt>
    <dgm:pt modelId="{35A14A8D-0D77-422C-A138-25FA12591B4A}">
      <dgm:prSet/>
      <dgm:spPr/>
      <dgm:t>
        <a:bodyPr/>
        <a:lstStyle/>
        <a:p>
          <a:r>
            <a:rPr lang="en-GB" b="0" i="0"/>
            <a:t>-Introduction to communication</a:t>
          </a:r>
          <a:endParaRPr lang="en-US"/>
        </a:p>
      </dgm:t>
    </dgm:pt>
    <dgm:pt modelId="{58EC3F12-BB6E-4A3D-A98B-C1A221D73ED5}" type="parTrans" cxnId="{B07F60D5-4E59-4729-B081-1F7FE0778C2D}">
      <dgm:prSet/>
      <dgm:spPr/>
      <dgm:t>
        <a:bodyPr/>
        <a:lstStyle/>
        <a:p>
          <a:endParaRPr lang="en-US"/>
        </a:p>
      </dgm:t>
    </dgm:pt>
    <dgm:pt modelId="{1B184ADE-BF3E-4EF5-96A3-3BD5EBD18A99}" type="sibTrans" cxnId="{B07F60D5-4E59-4729-B081-1F7FE0778C2D}">
      <dgm:prSet/>
      <dgm:spPr/>
      <dgm:t>
        <a:bodyPr/>
        <a:lstStyle/>
        <a:p>
          <a:endParaRPr lang="en-US"/>
        </a:p>
      </dgm:t>
    </dgm:pt>
    <dgm:pt modelId="{0FF7250E-5B24-461C-8406-854D0E8AB3ED}">
      <dgm:prSet/>
      <dgm:spPr/>
      <dgm:t>
        <a:bodyPr/>
        <a:lstStyle/>
        <a:p>
          <a:r>
            <a:rPr lang="en-GB" b="0" i="0"/>
            <a:t>-Introduction to executive functioning</a:t>
          </a:r>
          <a:endParaRPr lang="en-US"/>
        </a:p>
      </dgm:t>
    </dgm:pt>
    <dgm:pt modelId="{805944A1-2D69-44CD-9863-764F1EEDD6A1}" type="parTrans" cxnId="{788B48E3-2847-4173-8CEB-B3046C666C87}">
      <dgm:prSet/>
      <dgm:spPr/>
      <dgm:t>
        <a:bodyPr/>
        <a:lstStyle/>
        <a:p>
          <a:endParaRPr lang="en-US"/>
        </a:p>
      </dgm:t>
    </dgm:pt>
    <dgm:pt modelId="{B5B9E7D9-CF4C-4F36-B153-7086FC84BE40}" type="sibTrans" cxnId="{788B48E3-2847-4173-8CEB-B3046C666C87}">
      <dgm:prSet/>
      <dgm:spPr/>
      <dgm:t>
        <a:bodyPr/>
        <a:lstStyle/>
        <a:p>
          <a:endParaRPr lang="en-US"/>
        </a:p>
      </dgm:t>
    </dgm:pt>
    <dgm:pt modelId="{F8CD37DE-9EE9-49EF-BD21-7FD7ACB80560}">
      <dgm:prSet/>
      <dgm:spPr/>
      <dgm:t>
        <a:bodyPr/>
        <a:lstStyle/>
        <a:p>
          <a:r>
            <a:rPr lang="en-GB" b="0" i="0"/>
            <a:t>-Introduction to processing</a:t>
          </a:r>
          <a:endParaRPr lang="en-US"/>
        </a:p>
      </dgm:t>
    </dgm:pt>
    <dgm:pt modelId="{E5A84F66-DA0F-4842-B89C-0A39B9B8FF6E}" type="parTrans" cxnId="{CDBA4336-7527-4860-B3CC-ED042A5AFAB7}">
      <dgm:prSet/>
      <dgm:spPr/>
      <dgm:t>
        <a:bodyPr/>
        <a:lstStyle/>
        <a:p>
          <a:endParaRPr lang="en-US"/>
        </a:p>
      </dgm:t>
    </dgm:pt>
    <dgm:pt modelId="{44A08250-8A02-40C6-9785-47710B4707DA}" type="sibTrans" cxnId="{CDBA4336-7527-4860-B3CC-ED042A5AFAB7}">
      <dgm:prSet/>
      <dgm:spPr/>
      <dgm:t>
        <a:bodyPr/>
        <a:lstStyle/>
        <a:p>
          <a:endParaRPr lang="en-US"/>
        </a:p>
      </dgm:t>
    </dgm:pt>
    <dgm:pt modelId="{C294D778-9E7B-49FE-9C33-0454A19EE4BE}">
      <dgm:prSet/>
      <dgm:spPr/>
      <dgm:t>
        <a:bodyPr/>
        <a:lstStyle/>
        <a:p>
          <a:r>
            <a:rPr lang="en-GB" b="0" i="0"/>
            <a:t>-Practical tips for working with your pupils</a:t>
          </a:r>
          <a:endParaRPr lang="en-US"/>
        </a:p>
      </dgm:t>
    </dgm:pt>
    <dgm:pt modelId="{0AE400ED-516B-4D8A-B670-4DF960E88E71}" type="parTrans" cxnId="{308841CE-BF08-4C61-ABCD-08743EFF9E87}">
      <dgm:prSet/>
      <dgm:spPr/>
      <dgm:t>
        <a:bodyPr/>
        <a:lstStyle/>
        <a:p>
          <a:endParaRPr lang="en-US"/>
        </a:p>
      </dgm:t>
    </dgm:pt>
    <dgm:pt modelId="{C1D8BAA9-2AD4-4F1B-9667-4A2C5C950373}" type="sibTrans" cxnId="{308841CE-BF08-4C61-ABCD-08743EFF9E87}">
      <dgm:prSet/>
      <dgm:spPr/>
      <dgm:t>
        <a:bodyPr/>
        <a:lstStyle/>
        <a:p>
          <a:endParaRPr lang="en-US"/>
        </a:p>
      </dgm:t>
    </dgm:pt>
    <dgm:pt modelId="{CB0953EF-17C3-42A0-9C62-9DA65FB4A1ED}">
      <dgm:prSet/>
      <dgm:spPr/>
      <dgm:t>
        <a:bodyPr/>
        <a:lstStyle/>
        <a:p>
          <a:r>
            <a:rPr lang="en-GB" b="0" i="0"/>
            <a:t>-Q and A session</a:t>
          </a:r>
          <a:endParaRPr lang="en-US"/>
        </a:p>
      </dgm:t>
    </dgm:pt>
    <dgm:pt modelId="{89A9ED22-E28B-48EA-B532-84B558248DF5}" type="parTrans" cxnId="{1D365018-C828-4592-8DF4-D8BF330255F4}">
      <dgm:prSet/>
      <dgm:spPr/>
      <dgm:t>
        <a:bodyPr/>
        <a:lstStyle/>
        <a:p>
          <a:endParaRPr lang="en-US"/>
        </a:p>
      </dgm:t>
    </dgm:pt>
    <dgm:pt modelId="{74BD4760-2C5C-4081-AA44-EF15357D1433}" type="sibTrans" cxnId="{1D365018-C828-4592-8DF4-D8BF330255F4}">
      <dgm:prSet/>
      <dgm:spPr/>
      <dgm:t>
        <a:bodyPr/>
        <a:lstStyle/>
        <a:p>
          <a:endParaRPr lang="en-US"/>
        </a:p>
      </dgm:t>
    </dgm:pt>
    <dgm:pt modelId="{CF869782-5AF5-8747-B652-94A9414B257C}" type="pres">
      <dgm:prSet presAssocID="{BB1C2307-1B6B-4DD0-B639-60BA1939C6E0}" presName="linear" presStyleCnt="0">
        <dgm:presLayoutVars>
          <dgm:animLvl val="lvl"/>
          <dgm:resizeHandles val="exact"/>
        </dgm:presLayoutVars>
      </dgm:prSet>
      <dgm:spPr/>
    </dgm:pt>
    <dgm:pt modelId="{6BE4D0B1-031A-894D-97A9-76087519B990}" type="pres">
      <dgm:prSet presAssocID="{1DAFC48E-FCD5-4DDB-850E-87B6E4F0FCA4}" presName="parentText" presStyleLbl="node1" presStyleIdx="0" presStyleCnt="8">
        <dgm:presLayoutVars>
          <dgm:chMax val="0"/>
          <dgm:bulletEnabled val="1"/>
        </dgm:presLayoutVars>
      </dgm:prSet>
      <dgm:spPr/>
    </dgm:pt>
    <dgm:pt modelId="{5F6B8B69-2A17-5448-A5CA-4A58A9DE974B}" type="pres">
      <dgm:prSet presAssocID="{5ED7D160-32A7-4DFF-9C3F-29BB4452C1D3}" presName="spacer" presStyleCnt="0"/>
      <dgm:spPr/>
    </dgm:pt>
    <dgm:pt modelId="{055F8172-1D8B-9D46-B5AB-A38184D6FE5C}" type="pres">
      <dgm:prSet presAssocID="{19BE919C-6A56-4BD8-9CA4-7211F1E68436}" presName="parentText" presStyleLbl="node1" presStyleIdx="1" presStyleCnt="8">
        <dgm:presLayoutVars>
          <dgm:chMax val="0"/>
          <dgm:bulletEnabled val="1"/>
        </dgm:presLayoutVars>
      </dgm:prSet>
      <dgm:spPr/>
    </dgm:pt>
    <dgm:pt modelId="{4723622C-6B50-8649-80BB-C579C9859CE5}" type="pres">
      <dgm:prSet presAssocID="{47F83420-5103-4B8C-B83A-B0F80DD5D012}" presName="spacer" presStyleCnt="0"/>
      <dgm:spPr/>
    </dgm:pt>
    <dgm:pt modelId="{63C8CBA8-86CD-2047-A1DD-C353E341F55C}" type="pres">
      <dgm:prSet presAssocID="{4C5FC55D-25C3-4AA2-84D7-8CB6FE6CF6E9}" presName="parentText" presStyleLbl="node1" presStyleIdx="2" presStyleCnt="8">
        <dgm:presLayoutVars>
          <dgm:chMax val="0"/>
          <dgm:bulletEnabled val="1"/>
        </dgm:presLayoutVars>
      </dgm:prSet>
      <dgm:spPr/>
    </dgm:pt>
    <dgm:pt modelId="{7C56DC1A-13B6-FF42-96C8-BF1B73876552}" type="pres">
      <dgm:prSet presAssocID="{5AD6CBA1-40C2-467B-9DF3-B972FFF7AFDC}" presName="spacer" presStyleCnt="0"/>
      <dgm:spPr/>
    </dgm:pt>
    <dgm:pt modelId="{AA368188-F0B7-7544-ADD3-875B1451B651}" type="pres">
      <dgm:prSet presAssocID="{35A14A8D-0D77-422C-A138-25FA12591B4A}" presName="parentText" presStyleLbl="node1" presStyleIdx="3" presStyleCnt="8">
        <dgm:presLayoutVars>
          <dgm:chMax val="0"/>
          <dgm:bulletEnabled val="1"/>
        </dgm:presLayoutVars>
      </dgm:prSet>
      <dgm:spPr/>
    </dgm:pt>
    <dgm:pt modelId="{CF46EB2E-73AA-FB4E-9337-30AA31A9534D}" type="pres">
      <dgm:prSet presAssocID="{1B184ADE-BF3E-4EF5-96A3-3BD5EBD18A99}" presName="spacer" presStyleCnt="0"/>
      <dgm:spPr/>
    </dgm:pt>
    <dgm:pt modelId="{19241084-E8E2-B14E-89C0-51ECAD2AB154}" type="pres">
      <dgm:prSet presAssocID="{0FF7250E-5B24-461C-8406-854D0E8AB3ED}" presName="parentText" presStyleLbl="node1" presStyleIdx="4" presStyleCnt="8">
        <dgm:presLayoutVars>
          <dgm:chMax val="0"/>
          <dgm:bulletEnabled val="1"/>
        </dgm:presLayoutVars>
      </dgm:prSet>
      <dgm:spPr/>
    </dgm:pt>
    <dgm:pt modelId="{3A8DABDC-3A92-AD4E-8D46-2353C12C6393}" type="pres">
      <dgm:prSet presAssocID="{B5B9E7D9-CF4C-4F36-B153-7086FC84BE40}" presName="spacer" presStyleCnt="0"/>
      <dgm:spPr/>
    </dgm:pt>
    <dgm:pt modelId="{3DB3DD32-04F5-0048-85E3-C0F586FF7F99}" type="pres">
      <dgm:prSet presAssocID="{F8CD37DE-9EE9-49EF-BD21-7FD7ACB80560}" presName="parentText" presStyleLbl="node1" presStyleIdx="5" presStyleCnt="8">
        <dgm:presLayoutVars>
          <dgm:chMax val="0"/>
          <dgm:bulletEnabled val="1"/>
        </dgm:presLayoutVars>
      </dgm:prSet>
      <dgm:spPr/>
    </dgm:pt>
    <dgm:pt modelId="{3CFBCE0B-8569-E24C-8D58-C90ACBA82471}" type="pres">
      <dgm:prSet presAssocID="{44A08250-8A02-40C6-9785-47710B4707DA}" presName="spacer" presStyleCnt="0"/>
      <dgm:spPr/>
    </dgm:pt>
    <dgm:pt modelId="{4554EB95-BAD3-5F46-8D5A-67970A38CA84}" type="pres">
      <dgm:prSet presAssocID="{C294D778-9E7B-49FE-9C33-0454A19EE4BE}" presName="parentText" presStyleLbl="node1" presStyleIdx="6" presStyleCnt="8">
        <dgm:presLayoutVars>
          <dgm:chMax val="0"/>
          <dgm:bulletEnabled val="1"/>
        </dgm:presLayoutVars>
      </dgm:prSet>
      <dgm:spPr/>
    </dgm:pt>
    <dgm:pt modelId="{3BBB0A4B-6DF7-B44C-9095-88AD81EDC724}" type="pres">
      <dgm:prSet presAssocID="{C1D8BAA9-2AD4-4F1B-9667-4A2C5C950373}" presName="spacer" presStyleCnt="0"/>
      <dgm:spPr/>
    </dgm:pt>
    <dgm:pt modelId="{4671DDE9-BB34-D541-9606-CA0F7460D679}" type="pres">
      <dgm:prSet presAssocID="{CB0953EF-17C3-42A0-9C62-9DA65FB4A1ED}" presName="parentText" presStyleLbl="node1" presStyleIdx="7" presStyleCnt="8">
        <dgm:presLayoutVars>
          <dgm:chMax val="0"/>
          <dgm:bulletEnabled val="1"/>
        </dgm:presLayoutVars>
      </dgm:prSet>
      <dgm:spPr/>
    </dgm:pt>
  </dgm:ptLst>
  <dgm:cxnLst>
    <dgm:cxn modelId="{1D365018-C828-4592-8DF4-D8BF330255F4}" srcId="{BB1C2307-1B6B-4DD0-B639-60BA1939C6E0}" destId="{CB0953EF-17C3-42A0-9C62-9DA65FB4A1ED}" srcOrd="7" destOrd="0" parTransId="{89A9ED22-E28B-48EA-B532-84B558248DF5}" sibTransId="{74BD4760-2C5C-4081-AA44-EF15357D1433}"/>
    <dgm:cxn modelId="{101B2D22-2716-4376-9BB3-C6873AA240E1}" srcId="{BB1C2307-1B6B-4DD0-B639-60BA1939C6E0}" destId="{4C5FC55D-25C3-4AA2-84D7-8CB6FE6CF6E9}" srcOrd="2" destOrd="0" parTransId="{4EEFCA51-1800-42D2-9B76-1AF3268501FE}" sibTransId="{5AD6CBA1-40C2-467B-9DF3-B972FFF7AFDC}"/>
    <dgm:cxn modelId="{7880E526-5018-F54B-81CE-73EE9FFCCEF5}" type="presOf" srcId="{35A14A8D-0D77-422C-A138-25FA12591B4A}" destId="{AA368188-F0B7-7544-ADD3-875B1451B651}" srcOrd="0" destOrd="0" presId="urn:microsoft.com/office/officeart/2005/8/layout/vList2"/>
    <dgm:cxn modelId="{A2DBAB27-227F-9942-A758-4C7AEAB0C09C}" type="presOf" srcId="{4C5FC55D-25C3-4AA2-84D7-8CB6FE6CF6E9}" destId="{63C8CBA8-86CD-2047-A1DD-C353E341F55C}" srcOrd="0" destOrd="0" presId="urn:microsoft.com/office/officeart/2005/8/layout/vList2"/>
    <dgm:cxn modelId="{B8105B2E-2203-C74F-BD8F-7314977823B9}" type="presOf" srcId="{CB0953EF-17C3-42A0-9C62-9DA65FB4A1ED}" destId="{4671DDE9-BB34-D541-9606-CA0F7460D679}" srcOrd="0" destOrd="0" presId="urn:microsoft.com/office/officeart/2005/8/layout/vList2"/>
    <dgm:cxn modelId="{CDBA4336-7527-4860-B3CC-ED042A5AFAB7}" srcId="{BB1C2307-1B6B-4DD0-B639-60BA1939C6E0}" destId="{F8CD37DE-9EE9-49EF-BD21-7FD7ACB80560}" srcOrd="5" destOrd="0" parTransId="{E5A84F66-DA0F-4842-B89C-0A39B9B8FF6E}" sibTransId="{44A08250-8A02-40C6-9785-47710B4707DA}"/>
    <dgm:cxn modelId="{4A1E363F-8A3B-A049-814D-AE5DC3F9A9D8}" type="presOf" srcId="{F8CD37DE-9EE9-49EF-BD21-7FD7ACB80560}" destId="{3DB3DD32-04F5-0048-85E3-C0F586FF7F99}" srcOrd="0" destOrd="0" presId="urn:microsoft.com/office/officeart/2005/8/layout/vList2"/>
    <dgm:cxn modelId="{84B81156-ECEA-1A43-95C3-365B608DAFF2}" type="presOf" srcId="{0FF7250E-5B24-461C-8406-854D0E8AB3ED}" destId="{19241084-E8E2-B14E-89C0-51ECAD2AB154}" srcOrd="0" destOrd="0" presId="urn:microsoft.com/office/officeart/2005/8/layout/vList2"/>
    <dgm:cxn modelId="{A012B478-6B3F-4259-B7E1-060C8A096959}" srcId="{BB1C2307-1B6B-4DD0-B639-60BA1939C6E0}" destId="{19BE919C-6A56-4BD8-9CA4-7211F1E68436}" srcOrd="1" destOrd="0" parTransId="{292A1666-5F16-423B-AEE0-C7E294A5E0E0}" sibTransId="{47F83420-5103-4B8C-B83A-B0F80DD5D012}"/>
    <dgm:cxn modelId="{FDB939AD-1ED1-D342-A1AC-8C0E026F4846}" type="presOf" srcId="{C294D778-9E7B-49FE-9C33-0454A19EE4BE}" destId="{4554EB95-BAD3-5F46-8D5A-67970A38CA84}" srcOrd="0" destOrd="0" presId="urn:microsoft.com/office/officeart/2005/8/layout/vList2"/>
    <dgm:cxn modelId="{BCF072C2-7B04-0C4B-922D-319CAF857BBD}" type="presOf" srcId="{BB1C2307-1B6B-4DD0-B639-60BA1939C6E0}" destId="{CF869782-5AF5-8747-B652-94A9414B257C}" srcOrd="0" destOrd="0" presId="urn:microsoft.com/office/officeart/2005/8/layout/vList2"/>
    <dgm:cxn modelId="{78D80FC3-7988-0E48-9982-EA66B5B9092C}" type="presOf" srcId="{19BE919C-6A56-4BD8-9CA4-7211F1E68436}" destId="{055F8172-1D8B-9D46-B5AB-A38184D6FE5C}" srcOrd="0" destOrd="0" presId="urn:microsoft.com/office/officeart/2005/8/layout/vList2"/>
    <dgm:cxn modelId="{2FFD46C5-759A-41A0-A2EC-C2214E9EDA37}" srcId="{BB1C2307-1B6B-4DD0-B639-60BA1939C6E0}" destId="{1DAFC48E-FCD5-4DDB-850E-87B6E4F0FCA4}" srcOrd="0" destOrd="0" parTransId="{D282F467-3D2C-49D8-91C8-44A4F9D231E2}" sibTransId="{5ED7D160-32A7-4DFF-9C3F-29BB4452C1D3}"/>
    <dgm:cxn modelId="{308841CE-BF08-4C61-ABCD-08743EFF9E87}" srcId="{BB1C2307-1B6B-4DD0-B639-60BA1939C6E0}" destId="{C294D778-9E7B-49FE-9C33-0454A19EE4BE}" srcOrd="6" destOrd="0" parTransId="{0AE400ED-516B-4D8A-B670-4DF960E88E71}" sibTransId="{C1D8BAA9-2AD4-4F1B-9667-4A2C5C950373}"/>
    <dgm:cxn modelId="{B07F60D5-4E59-4729-B081-1F7FE0778C2D}" srcId="{BB1C2307-1B6B-4DD0-B639-60BA1939C6E0}" destId="{35A14A8D-0D77-422C-A138-25FA12591B4A}" srcOrd="3" destOrd="0" parTransId="{58EC3F12-BB6E-4A3D-A98B-C1A221D73ED5}" sibTransId="{1B184ADE-BF3E-4EF5-96A3-3BD5EBD18A99}"/>
    <dgm:cxn modelId="{788B48E3-2847-4173-8CEB-B3046C666C87}" srcId="{BB1C2307-1B6B-4DD0-B639-60BA1939C6E0}" destId="{0FF7250E-5B24-461C-8406-854D0E8AB3ED}" srcOrd="4" destOrd="0" parTransId="{805944A1-2D69-44CD-9863-764F1EEDD6A1}" sibTransId="{B5B9E7D9-CF4C-4F36-B153-7086FC84BE40}"/>
    <dgm:cxn modelId="{C4879DF7-2783-234A-882B-225535ACAFFC}" type="presOf" srcId="{1DAFC48E-FCD5-4DDB-850E-87B6E4F0FCA4}" destId="{6BE4D0B1-031A-894D-97A9-76087519B990}" srcOrd="0" destOrd="0" presId="urn:microsoft.com/office/officeart/2005/8/layout/vList2"/>
    <dgm:cxn modelId="{19990C5A-AA2A-4340-B4A4-3E212A2D8D72}" type="presParOf" srcId="{CF869782-5AF5-8747-B652-94A9414B257C}" destId="{6BE4D0B1-031A-894D-97A9-76087519B990}" srcOrd="0" destOrd="0" presId="urn:microsoft.com/office/officeart/2005/8/layout/vList2"/>
    <dgm:cxn modelId="{6C23C9F3-3536-3546-AB11-A815C78A6269}" type="presParOf" srcId="{CF869782-5AF5-8747-B652-94A9414B257C}" destId="{5F6B8B69-2A17-5448-A5CA-4A58A9DE974B}" srcOrd="1" destOrd="0" presId="urn:microsoft.com/office/officeart/2005/8/layout/vList2"/>
    <dgm:cxn modelId="{F4B3C49E-183D-B749-97B7-BD67BBA5C1A1}" type="presParOf" srcId="{CF869782-5AF5-8747-B652-94A9414B257C}" destId="{055F8172-1D8B-9D46-B5AB-A38184D6FE5C}" srcOrd="2" destOrd="0" presId="urn:microsoft.com/office/officeart/2005/8/layout/vList2"/>
    <dgm:cxn modelId="{03AEE620-47D7-9E44-A00E-A2954065A117}" type="presParOf" srcId="{CF869782-5AF5-8747-B652-94A9414B257C}" destId="{4723622C-6B50-8649-80BB-C579C9859CE5}" srcOrd="3" destOrd="0" presId="urn:microsoft.com/office/officeart/2005/8/layout/vList2"/>
    <dgm:cxn modelId="{2172AC7C-E06A-D840-938F-45B5B3F7B054}" type="presParOf" srcId="{CF869782-5AF5-8747-B652-94A9414B257C}" destId="{63C8CBA8-86CD-2047-A1DD-C353E341F55C}" srcOrd="4" destOrd="0" presId="urn:microsoft.com/office/officeart/2005/8/layout/vList2"/>
    <dgm:cxn modelId="{EF5EEDDD-9F0E-3448-AAB8-4B001A850857}" type="presParOf" srcId="{CF869782-5AF5-8747-B652-94A9414B257C}" destId="{7C56DC1A-13B6-FF42-96C8-BF1B73876552}" srcOrd="5" destOrd="0" presId="urn:microsoft.com/office/officeart/2005/8/layout/vList2"/>
    <dgm:cxn modelId="{27B59B87-B0C9-4C4C-9B30-E0CC74710D3E}" type="presParOf" srcId="{CF869782-5AF5-8747-B652-94A9414B257C}" destId="{AA368188-F0B7-7544-ADD3-875B1451B651}" srcOrd="6" destOrd="0" presId="urn:microsoft.com/office/officeart/2005/8/layout/vList2"/>
    <dgm:cxn modelId="{07850114-3C13-D248-9802-997442F7A94A}" type="presParOf" srcId="{CF869782-5AF5-8747-B652-94A9414B257C}" destId="{CF46EB2E-73AA-FB4E-9337-30AA31A9534D}" srcOrd="7" destOrd="0" presId="urn:microsoft.com/office/officeart/2005/8/layout/vList2"/>
    <dgm:cxn modelId="{6200E5C2-629F-7A49-8808-BBDF7AA5B21D}" type="presParOf" srcId="{CF869782-5AF5-8747-B652-94A9414B257C}" destId="{19241084-E8E2-B14E-89C0-51ECAD2AB154}" srcOrd="8" destOrd="0" presId="urn:microsoft.com/office/officeart/2005/8/layout/vList2"/>
    <dgm:cxn modelId="{59D8F35E-79E2-B843-A276-2FB7CBCC9A8E}" type="presParOf" srcId="{CF869782-5AF5-8747-B652-94A9414B257C}" destId="{3A8DABDC-3A92-AD4E-8D46-2353C12C6393}" srcOrd="9" destOrd="0" presId="urn:microsoft.com/office/officeart/2005/8/layout/vList2"/>
    <dgm:cxn modelId="{FAB19339-2E15-944A-94FF-E01E02C77F4D}" type="presParOf" srcId="{CF869782-5AF5-8747-B652-94A9414B257C}" destId="{3DB3DD32-04F5-0048-85E3-C0F586FF7F99}" srcOrd="10" destOrd="0" presId="urn:microsoft.com/office/officeart/2005/8/layout/vList2"/>
    <dgm:cxn modelId="{D1EE33DE-1240-0841-846A-E94C39460CB7}" type="presParOf" srcId="{CF869782-5AF5-8747-B652-94A9414B257C}" destId="{3CFBCE0B-8569-E24C-8D58-C90ACBA82471}" srcOrd="11" destOrd="0" presId="urn:microsoft.com/office/officeart/2005/8/layout/vList2"/>
    <dgm:cxn modelId="{754BBCB9-C2D5-3F48-BFEA-520B19B8834A}" type="presParOf" srcId="{CF869782-5AF5-8747-B652-94A9414B257C}" destId="{4554EB95-BAD3-5F46-8D5A-67970A38CA84}" srcOrd="12" destOrd="0" presId="urn:microsoft.com/office/officeart/2005/8/layout/vList2"/>
    <dgm:cxn modelId="{1A9E6732-D7B0-5D4D-93AA-A95C7E0C5923}" type="presParOf" srcId="{CF869782-5AF5-8747-B652-94A9414B257C}" destId="{3BBB0A4B-6DF7-B44C-9095-88AD81EDC724}" srcOrd="13" destOrd="0" presId="urn:microsoft.com/office/officeart/2005/8/layout/vList2"/>
    <dgm:cxn modelId="{1518A612-BB5F-7442-838B-AA9517C34F83}" type="presParOf" srcId="{CF869782-5AF5-8747-B652-94A9414B257C}" destId="{4671DDE9-BB34-D541-9606-CA0F7460D679}"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0FB2CC-E951-41F8-AAA2-F96A621FE5B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708C1B8-F30D-49B3-B76B-1A4D324B930F}">
      <dgm:prSet/>
      <dgm:spPr/>
      <dgm:t>
        <a:bodyPr/>
        <a:lstStyle/>
        <a:p>
          <a:r>
            <a:rPr lang="en-GB"/>
            <a:t>Around 1 in 28 of the population has an autism spectrum condition or social communication disorder</a:t>
          </a:r>
          <a:endParaRPr lang="en-US"/>
        </a:p>
      </dgm:t>
    </dgm:pt>
    <dgm:pt modelId="{A5EB7FA7-7F4F-4288-A584-FBAEC19C40CD}" type="parTrans" cxnId="{48D6CA4E-848A-4A50-8062-2AD4C70B7396}">
      <dgm:prSet/>
      <dgm:spPr/>
      <dgm:t>
        <a:bodyPr/>
        <a:lstStyle/>
        <a:p>
          <a:endParaRPr lang="en-US"/>
        </a:p>
      </dgm:t>
    </dgm:pt>
    <dgm:pt modelId="{48513D43-FBE1-403C-A243-C501AF7FACC2}" type="sibTrans" cxnId="{48D6CA4E-848A-4A50-8062-2AD4C70B7396}">
      <dgm:prSet/>
      <dgm:spPr/>
      <dgm:t>
        <a:bodyPr/>
        <a:lstStyle/>
        <a:p>
          <a:endParaRPr lang="en-US"/>
        </a:p>
      </dgm:t>
    </dgm:pt>
    <dgm:pt modelId="{4E51B21A-FA3C-45D4-AF05-C925A8C91D9F}">
      <dgm:prSet/>
      <dgm:spPr/>
      <dgm:t>
        <a:bodyPr/>
        <a:lstStyle/>
        <a:p>
          <a:r>
            <a:rPr lang="en-GB"/>
            <a:t>Autism is new condition</a:t>
          </a:r>
          <a:endParaRPr lang="en-US"/>
        </a:p>
      </dgm:t>
    </dgm:pt>
    <dgm:pt modelId="{FB569106-4948-4861-B8CF-B1ACFA7346A6}" type="parTrans" cxnId="{DB62DA67-7F20-40EE-B729-2D33388303E7}">
      <dgm:prSet/>
      <dgm:spPr/>
      <dgm:t>
        <a:bodyPr/>
        <a:lstStyle/>
        <a:p>
          <a:endParaRPr lang="en-US"/>
        </a:p>
      </dgm:t>
    </dgm:pt>
    <dgm:pt modelId="{6FD5BEF9-658D-4D7F-93FF-8884C99D08B2}" type="sibTrans" cxnId="{DB62DA67-7F20-40EE-B729-2D33388303E7}">
      <dgm:prSet/>
      <dgm:spPr/>
      <dgm:t>
        <a:bodyPr/>
        <a:lstStyle/>
        <a:p>
          <a:endParaRPr lang="en-US"/>
        </a:p>
      </dgm:t>
    </dgm:pt>
    <dgm:pt modelId="{B236F92B-7BAA-446C-B27C-A08F25AEA2BD}">
      <dgm:prSet/>
      <dgm:spPr/>
      <dgm:t>
        <a:bodyPr/>
        <a:lstStyle/>
        <a:p>
          <a:r>
            <a:rPr lang="en-GB"/>
            <a:t>More men than women are on the autism spectrum</a:t>
          </a:r>
          <a:endParaRPr lang="en-US"/>
        </a:p>
      </dgm:t>
    </dgm:pt>
    <dgm:pt modelId="{EB998F2F-5FD3-4D3D-8C41-019750C5AAD3}" type="parTrans" cxnId="{BC0415DA-CD4B-4DE2-83DF-58FC3E67F725}">
      <dgm:prSet/>
      <dgm:spPr/>
      <dgm:t>
        <a:bodyPr/>
        <a:lstStyle/>
        <a:p>
          <a:endParaRPr lang="en-US"/>
        </a:p>
      </dgm:t>
    </dgm:pt>
    <dgm:pt modelId="{794C70FC-BC5A-4424-A29E-7F9A38C9AD7C}" type="sibTrans" cxnId="{BC0415DA-CD4B-4DE2-83DF-58FC3E67F725}">
      <dgm:prSet/>
      <dgm:spPr/>
      <dgm:t>
        <a:bodyPr/>
        <a:lstStyle/>
        <a:p>
          <a:endParaRPr lang="en-US"/>
        </a:p>
      </dgm:t>
    </dgm:pt>
    <dgm:pt modelId="{5411C378-9631-4CBF-BC4B-966116585D01}">
      <dgm:prSet/>
      <dgm:spPr/>
      <dgm:t>
        <a:bodyPr/>
        <a:lstStyle/>
        <a:p>
          <a:r>
            <a:rPr lang="en-GB"/>
            <a:t>Autism is curable</a:t>
          </a:r>
          <a:endParaRPr lang="en-US"/>
        </a:p>
      </dgm:t>
    </dgm:pt>
    <dgm:pt modelId="{95AF9C1A-5C96-459D-AF11-495F57012C71}" type="parTrans" cxnId="{1163474E-D263-4A41-A563-BF2F9DCDDFDE}">
      <dgm:prSet/>
      <dgm:spPr/>
      <dgm:t>
        <a:bodyPr/>
        <a:lstStyle/>
        <a:p>
          <a:endParaRPr lang="en-US"/>
        </a:p>
      </dgm:t>
    </dgm:pt>
    <dgm:pt modelId="{1BE9296F-48B9-48F4-898D-6B6414E463D2}" type="sibTrans" cxnId="{1163474E-D263-4A41-A563-BF2F9DCDDFDE}">
      <dgm:prSet/>
      <dgm:spPr/>
      <dgm:t>
        <a:bodyPr/>
        <a:lstStyle/>
        <a:p>
          <a:endParaRPr lang="en-US"/>
        </a:p>
      </dgm:t>
    </dgm:pt>
    <dgm:pt modelId="{7F4B7853-FF45-4519-9CDE-28956AB63F59}">
      <dgm:prSet/>
      <dgm:spPr/>
      <dgm:t>
        <a:bodyPr/>
        <a:lstStyle/>
        <a:p>
          <a:r>
            <a:rPr lang="en-GB"/>
            <a:t>It is not possible to teach people with autism</a:t>
          </a:r>
          <a:endParaRPr lang="en-US"/>
        </a:p>
      </dgm:t>
    </dgm:pt>
    <dgm:pt modelId="{4CA81F1D-6D08-4F0B-97AB-F390E42C66BD}" type="parTrans" cxnId="{DF0B86E7-19A7-4384-8E76-9657912668CE}">
      <dgm:prSet/>
      <dgm:spPr/>
      <dgm:t>
        <a:bodyPr/>
        <a:lstStyle/>
        <a:p>
          <a:endParaRPr lang="en-US"/>
        </a:p>
      </dgm:t>
    </dgm:pt>
    <dgm:pt modelId="{D6BECD64-48C2-4EBE-9503-8BB700D532BD}" type="sibTrans" cxnId="{DF0B86E7-19A7-4384-8E76-9657912668CE}">
      <dgm:prSet/>
      <dgm:spPr/>
      <dgm:t>
        <a:bodyPr/>
        <a:lstStyle/>
        <a:p>
          <a:endParaRPr lang="en-US"/>
        </a:p>
      </dgm:t>
    </dgm:pt>
    <dgm:pt modelId="{4E1B2122-D3F1-45B5-A236-9AEC300227FD}">
      <dgm:prSet/>
      <dgm:spPr/>
      <dgm:t>
        <a:bodyPr/>
        <a:lstStyle/>
        <a:p>
          <a:r>
            <a:rPr lang="en-GB"/>
            <a:t>An autism spectrum disorder is difficult to diagnose</a:t>
          </a:r>
          <a:endParaRPr lang="en-US"/>
        </a:p>
      </dgm:t>
    </dgm:pt>
    <dgm:pt modelId="{56292DDD-63AD-4DEC-9415-27F719858A94}" type="parTrans" cxnId="{391FC137-B339-40D1-A9B9-90636C19F8EA}">
      <dgm:prSet/>
      <dgm:spPr/>
      <dgm:t>
        <a:bodyPr/>
        <a:lstStyle/>
        <a:p>
          <a:endParaRPr lang="en-US"/>
        </a:p>
      </dgm:t>
    </dgm:pt>
    <dgm:pt modelId="{70FAA8AB-114C-4AED-8847-8323D365CBF8}" type="sibTrans" cxnId="{391FC137-B339-40D1-A9B9-90636C19F8EA}">
      <dgm:prSet/>
      <dgm:spPr/>
      <dgm:t>
        <a:bodyPr/>
        <a:lstStyle/>
        <a:p>
          <a:endParaRPr lang="en-US"/>
        </a:p>
      </dgm:t>
    </dgm:pt>
    <dgm:pt modelId="{82F7A38F-0084-49C4-83F7-545D41D9539C}">
      <dgm:prSet/>
      <dgm:spPr/>
      <dgm:t>
        <a:bodyPr/>
        <a:lstStyle/>
        <a:p>
          <a:r>
            <a:rPr lang="en-GB"/>
            <a:t>Autism has been linked to parental rejection</a:t>
          </a:r>
          <a:endParaRPr lang="en-US"/>
        </a:p>
      </dgm:t>
    </dgm:pt>
    <dgm:pt modelId="{95B9B208-CDEC-4691-BAA2-E61252A30B15}" type="parTrans" cxnId="{2EC534C8-CCFB-488C-8D82-132F4D7E3282}">
      <dgm:prSet/>
      <dgm:spPr/>
      <dgm:t>
        <a:bodyPr/>
        <a:lstStyle/>
        <a:p>
          <a:endParaRPr lang="en-US"/>
        </a:p>
      </dgm:t>
    </dgm:pt>
    <dgm:pt modelId="{E8800A6F-8646-4B85-BE72-7B47E31EA6BC}" type="sibTrans" cxnId="{2EC534C8-CCFB-488C-8D82-132F4D7E3282}">
      <dgm:prSet/>
      <dgm:spPr/>
      <dgm:t>
        <a:bodyPr/>
        <a:lstStyle/>
        <a:p>
          <a:endParaRPr lang="en-US"/>
        </a:p>
      </dgm:t>
    </dgm:pt>
    <dgm:pt modelId="{008BD76B-4D67-4945-AFED-22BA32684E12}">
      <dgm:prSet/>
      <dgm:spPr/>
      <dgm:t>
        <a:bodyPr/>
        <a:lstStyle/>
        <a:p>
          <a:r>
            <a:rPr lang="en-GB"/>
            <a:t>There are people on the autism spectrum at all rages of ability </a:t>
          </a:r>
          <a:endParaRPr lang="en-US"/>
        </a:p>
      </dgm:t>
    </dgm:pt>
    <dgm:pt modelId="{4306C0D0-00E8-4DA3-9112-6EFB37538C04}" type="parTrans" cxnId="{B4F5A501-C51D-42B2-B203-32B7C6756241}">
      <dgm:prSet/>
      <dgm:spPr/>
      <dgm:t>
        <a:bodyPr/>
        <a:lstStyle/>
        <a:p>
          <a:endParaRPr lang="en-US"/>
        </a:p>
      </dgm:t>
    </dgm:pt>
    <dgm:pt modelId="{FD92BF6E-7355-4E90-82D2-8A026CD6A592}" type="sibTrans" cxnId="{B4F5A501-C51D-42B2-B203-32B7C6756241}">
      <dgm:prSet/>
      <dgm:spPr/>
      <dgm:t>
        <a:bodyPr/>
        <a:lstStyle/>
        <a:p>
          <a:endParaRPr lang="en-US"/>
        </a:p>
      </dgm:t>
    </dgm:pt>
    <dgm:pt modelId="{1E8719A2-AC91-4AB5-9E57-09C138D3D0D4}">
      <dgm:prSet/>
      <dgm:spPr/>
      <dgm:t>
        <a:bodyPr/>
        <a:lstStyle/>
        <a:p>
          <a:r>
            <a:rPr lang="en-GB"/>
            <a:t>If a person can make good eye contact, they are not autistic</a:t>
          </a:r>
          <a:endParaRPr lang="en-US"/>
        </a:p>
      </dgm:t>
    </dgm:pt>
    <dgm:pt modelId="{9911D5D1-C76F-4C40-A2F8-00A636951FCA}" type="parTrans" cxnId="{89572F8D-F98E-4A8B-8FE7-AF0A5C21D977}">
      <dgm:prSet/>
      <dgm:spPr/>
      <dgm:t>
        <a:bodyPr/>
        <a:lstStyle/>
        <a:p>
          <a:endParaRPr lang="en-US"/>
        </a:p>
      </dgm:t>
    </dgm:pt>
    <dgm:pt modelId="{F69E92D5-24BD-411D-9B7F-D8F5484F3C5D}" type="sibTrans" cxnId="{89572F8D-F98E-4A8B-8FE7-AF0A5C21D977}">
      <dgm:prSet/>
      <dgm:spPr/>
      <dgm:t>
        <a:bodyPr/>
        <a:lstStyle/>
        <a:p>
          <a:endParaRPr lang="en-US"/>
        </a:p>
      </dgm:t>
    </dgm:pt>
    <dgm:pt modelId="{175923D5-177B-4D0D-A7CE-178D38018668}">
      <dgm:prSet/>
      <dgm:spPr/>
      <dgm:t>
        <a:bodyPr/>
        <a:lstStyle/>
        <a:p>
          <a:r>
            <a:rPr lang="en-GB"/>
            <a:t>People on the autism spectrum are unable to work</a:t>
          </a:r>
          <a:endParaRPr lang="en-US"/>
        </a:p>
      </dgm:t>
    </dgm:pt>
    <dgm:pt modelId="{0AC31F0C-EB3E-4941-A4E2-696309734306}" type="parTrans" cxnId="{2FE0521A-5DD8-49F5-9C13-12C3723489B9}">
      <dgm:prSet/>
      <dgm:spPr/>
      <dgm:t>
        <a:bodyPr/>
        <a:lstStyle/>
        <a:p>
          <a:endParaRPr lang="en-US"/>
        </a:p>
      </dgm:t>
    </dgm:pt>
    <dgm:pt modelId="{28BA1062-5435-4DD0-9AED-F3B3CE121BAD}" type="sibTrans" cxnId="{2FE0521A-5DD8-49F5-9C13-12C3723489B9}">
      <dgm:prSet/>
      <dgm:spPr/>
      <dgm:t>
        <a:bodyPr/>
        <a:lstStyle/>
        <a:p>
          <a:endParaRPr lang="en-US"/>
        </a:p>
      </dgm:t>
    </dgm:pt>
    <dgm:pt modelId="{7AE85B9A-33AA-4CA7-8DEF-FAE7A7B28609}">
      <dgm:prSet/>
      <dgm:spPr/>
      <dgm:t>
        <a:bodyPr/>
        <a:lstStyle/>
        <a:p>
          <a:r>
            <a:rPr lang="en-GB"/>
            <a:t>The cause of autism is not known</a:t>
          </a:r>
          <a:endParaRPr lang="en-US"/>
        </a:p>
      </dgm:t>
    </dgm:pt>
    <dgm:pt modelId="{994135C3-E27D-4C98-9D08-EEE690D1EB33}" type="parTrans" cxnId="{D5145BC6-8125-43C8-A78F-2482D4B1BB54}">
      <dgm:prSet/>
      <dgm:spPr/>
      <dgm:t>
        <a:bodyPr/>
        <a:lstStyle/>
        <a:p>
          <a:endParaRPr lang="en-US"/>
        </a:p>
      </dgm:t>
    </dgm:pt>
    <dgm:pt modelId="{C9B5FEE8-4B9D-4B42-8871-C39324B1C3BC}" type="sibTrans" cxnId="{D5145BC6-8125-43C8-A78F-2482D4B1BB54}">
      <dgm:prSet/>
      <dgm:spPr/>
      <dgm:t>
        <a:bodyPr/>
        <a:lstStyle/>
        <a:p>
          <a:endParaRPr lang="en-US"/>
        </a:p>
      </dgm:t>
    </dgm:pt>
    <dgm:pt modelId="{78E07936-36CD-424F-BC05-36AA1E064FC3}" type="pres">
      <dgm:prSet presAssocID="{F90FB2CC-E951-41F8-AAA2-F96A621FE5B5}" presName="diagram" presStyleCnt="0">
        <dgm:presLayoutVars>
          <dgm:dir/>
          <dgm:resizeHandles val="exact"/>
        </dgm:presLayoutVars>
      </dgm:prSet>
      <dgm:spPr/>
    </dgm:pt>
    <dgm:pt modelId="{76AADCD6-7768-1E45-900F-6D8AA29505E2}" type="pres">
      <dgm:prSet presAssocID="{B708C1B8-F30D-49B3-B76B-1A4D324B930F}" presName="node" presStyleLbl="node1" presStyleIdx="0" presStyleCnt="11">
        <dgm:presLayoutVars>
          <dgm:bulletEnabled val="1"/>
        </dgm:presLayoutVars>
      </dgm:prSet>
      <dgm:spPr/>
    </dgm:pt>
    <dgm:pt modelId="{3D76316F-E010-B44C-BF5C-028B503A74F6}" type="pres">
      <dgm:prSet presAssocID="{48513D43-FBE1-403C-A243-C501AF7FACC2}" presName="sibTrans" presStyleCnt="0"/>
      <dgm:spPr/>
    </dgm:pt>
    <dgm:pt modelId="{0CEC2A3C-C2E5-9340-BA40-28E904C18FD0}" type="pres">
      <dgm:prSet presAssocID="{4E51B21A-FA3C-45D4-AF05-C925A8C91D9F}" presName="node" presStyleLbl="node1" presStyleIdx="1" presStyleCnt="11">
        <dgm:presLayoutVars>
          <dgm:bulletEnabled val="1"/>
        </dgm:presLayoutVars>
      </dgm:prSet>
      <dgm:spPr/>
    </dgm:pt>
    <dgm:pt modelId="{C56F41F4-E109-D24C-BD4F-7E013C72C725}" type="pres">
      <dgm:prSet presAssocID="{6FD5BEF9-658D-4D7F-93FF-8884C99D08B2}" presName="sibTrans" presStyleCnt="0"/>
      <dgm:spPr/>
    </dgm:pt>
    <dgm:pt modelId="{81BDCF7F-FE83-FD46-896F-48C196A9CA0C}" type="pres">
      <dgm:prSet presAssocID="{B236F92B-7BAA-446C-B27C-A08F25AEA2BD}" presName="node" presStyleLbl="node1" presStyleIdx="2" presStyleCnt="11">
        <dgm:presLayoutVars>
          <dgm:bulletEnabled val="1"/>
        </dgm:presLayoutVars>
      </dgm:prSet>
      <dgm:spPr/>
    </dgm:pt>
    <dgm:pt modelId="{715279C1-CCC5-DC4E-BDBD-A6E9044AC0EE}" type="pres">
      <dgm:prSet presAssocID="{794C70FC-BC5A-4424-A29E-7F9A38C9AD7C}" presName="sibTrans" presStyleCnt="0"/>
      <dgm:spPr/>
    </dgm:pt>
    <dgm:pt modelId="{22E3C4EA-1AF6-BB4E-A598-8DC65C5A54FB}" type="pres">
      <dgm:prSet presAssocID="{5411C378-9631-4CBF-BC4B-966116585D01}" presName="node" presStyleLbl="node1" presStyleIdx="3" presStyleCnt="11">
        <dgm:presLayoutVars>
          <dgm:bulletEnabled val="1"/>
        </dgm:presLayoutVars>
      </dgm:prSet>
      <dgm:spPr/>
    </dgm:pt>
    <dgm:pt modelId="{31EEBAB0-41E4-8649-A42A-532B7DDF13D9}" type="pres">
      <dgm:prSet presAssocID="{1BE9296F-48B9-48F4-898D-6B6414E463D2}" presName="sibTrans" presStyleCnt="0"/>
      <dgm:spPr/>
    </dgm:pt>
    <dgm:pt modelId="{F91637AB-CF5C-7F45-ABAB-FD8B900212D4}" type="pres">
      <dgm:prSet presAssocID="{7F4B7853-FF45-4519-9CDE-28956AB63F59}" presName="node" presStyleLbl="node1" presStyleIdx="4" presStyleCnt="11">
        <dgm:presLayoutVars>
          <dgm:bulletEnabled val="1"/>
        </dgm:presLayoutVars>
      </dgm:prSet>
      <dgm:spPr/>
    </dgm:pt>
    <dgm:pt modelId="{59625986-081B-D848-88BA-FCC1B8A7C803}" type="pres">
      <dgm:prSet presAssocID="{D6BECD64-48C2-4EBE-9503-8BB700D532BD}" presName="sibTrans" presStyleCnt="0"/>
      <dgm:spPr/>
    </dgm:pt>
    <dgm:pt modelId="{F79C6890-F7A4-6A40-B59B-BE8D45891202}" type="pres">
      <dgm:prSet presAssocID="{4E1B2122-D3F1-45B5-A236-9AEC300227FD}" presName="node" presStyleLbl="node1" presStyleIdx="5" presStyleCnt="11">
        <dgm:presLayoutVars>
          <dgm:bulletEnabled val="1"/>
        </dgm:presLayoutVars>
      </dgm:prSet>
      <dgm:spPr/>
    </dgm:pt>
    <dgm:pt modelId="{861D6FFF-470B-3D48-A64E-0377F6EE360C}" type="pres">
      <dgm:prSet presAssocID="{70FAA8AB-114C-4AED-8847-8323D365CBF8}" presName="sibTrans" presStyleCnt="0"/>
      <dgm:spPr/>
    </dgm:pt>
    <dgm:pt modelId="{EA6DA8DD-33B5-C446-B9B7-E4ED1E46176D}" type="pres">
      <dgm:prSet presAssocID="{82F7A38F-0084-49C4-83F7-545D41D9539C}" presName="node" presStyleLbl="node1" presStyleIdx="6" presStyleCnt="11">
        <dgm:presLayoutVars>
          <dgm:bulletEnabled val="1"/>
        </dgm:presLayoutVars>
      </dgm:prSet>
      <dgm:spPr/>
    </dgm:pt>
    <dgm:pt modelId="{C85A6DC9-0A04-7B42-9552-ACF6B52D194A}" type="pres">
      <dgm:prSet presAssocID="{E8800A6F-8646-4B85-BE72-7B47E31EA6BC}" presName="sibTrans" presStyleCnt="0"/>
      <dgm:spPr/>
    </dgm:pt>
    <dgm:pt modelId="{EE8896A5-44CC-634E-AFBE-5CED2FF81F8F}" type="pres">
      <dgm:prSet presAssocID="{008BD76B-4D67-4945-AFED-22BA32684E12}" presName="node" presStyleLbl="node1" presStyleIdx="7" presStyleCnt="11">
        <dgm:presLayoutVars>
          <dgm:bulletEnabled val="1"/>
        </dgm:presLayoutVars>
      </dgm:prSet>
      <dgm:spPr/>
    </dgm:pt>
    <dgm:pt modelId="{CBA6CF24-CE33-BD4E-BB0B-26B96ECE40F4}" type="pres">
      <dgm:prSet presAssocID="{FD92BF6E-7355-4E90-82D2-8A026CD6A592}" presName="sibTrans" presStyleCnt="0"/>
      <dgm:spPr/>
    </dgm:pt>
    <dgm:pt modelId="{BF6E2E88-48A5-D34D-A560-927E163540BB}" type="pres">
      <dgm:prSet presAssocID="{1E8719A2-AC91-4AB5-9E57-09C138D3D0D4}" presName="node" presStyleLbl="node1" presStyleIdx="8" presStyleCnt="11">
        <dgm:presLayoutVars>
          <dgm:bulletEnabled val="1"/>
        </dgm:presLayoutVars>
      </dgm:prSet>
      <dgm:spPr/>
    </dgm:pt>
    <dgm:pt modelId="{C1C031A6-9DC1-D34A-B4ED-7F255FC325CE}" type="pres">
      <dgm:prSet presAssocID="{F69E92D5-24BD-411D-9B7F-D8F5484F3C5D}" presName="sibTrans" presStyleCnt="0"/>
      <dgm:spPr/>
    </dgm:pt>
    <dgm:pt modelId="{0662994A-35BE-7D4F-A69F-D28DC1E49972}" type="pres">
      <dgm:prSet presAssocID="{175923D5-177B-4D0D-A7CE-178D38018668}" presName="node" presStyleLbl="node1" presStyleIdx="9" presStyleCnt="11">
        <dgm:presLayoutVars>
          <dgm:bulletEnabled val="1"/>
        </dgm:presLayoutVars>
      </dgm:prSet>
      <dgm:spPr/>
    </dgm:pt>
    <dgm:pt modelId="{EB1AE16C-1F59-594A-A1C2-E1EDB8CAE27D}" type="pres">
      <dgm:prSet presAssocID="{28BA1062-5435-4DD0-9AED-F3B3CE121BAD}" presName="sibTrans" presStyleCnt="0"/>
      <dgm:spPr/>
    </dgm:pt>
    <dgm:pt modelId="{0B76F8A6-B934-674A-A446-D1E460EC923C}" type="pres">
      <dgm:prSet presAssocID="{7AE85B9A-33AA-4CA7-8DEF-FAE7A7B28609}" presName="node" presStyleLbl="node1" presStyleIdx="10" presStyleCnt="11">
        <dgm:presLayoutVars>
          <dgm:bulletEnabled val="1"/>
        </dgm:presLayoutVars>
      </dgm:prSet>
      <dgm:spPr/>
    </dgm:pt>
  </dgm:ptLst>
  <dgm:cxnLst>
    <dgm:cxn modelId="{B4F5A501-C51D-42B2-B203-32B7C6756241}" srcId="{F90FB2CC-E951-41F8-AAA2-F96A621FE5B5}" destId="{008BD76B-4D67-4945-AFED-22BA32684E12}" srcOrd="7" destOrd="0" parTransId="{4306C0D0-00E8-4DA3-9112-6EFB37538C04}" sibTransId="{FD92BF6E-7355-4E90-82D2-8A026CD6A592}"/>
    <dgm:cxn modelId="{2FE0521A-5DD8-49F5-9C13-12C3723489B9}" srcId="{F90FB2CC-E951-41F8-AAA2-F96A621FE5B5}" destId="{175923D5-177B-4D0D-A7CE-178D38018668}" srcOrd="9" destOrd="0" parTransId="{0AC31F0C-EB3E-4941-A4E2-696309734306}" sibTransId="{28BA1062-5435-4DD0-9AED-F3B3CE121BAD}"/>
    <dgm:cxn modelId="{727B891F-7514-F644-BE51-E949A3DEA2DE}" type="presOf" srcId="{7AE85B9A-33AA-4CA7-8DEF-FAE7A7B28609}" destId="{0B76F8A6-B934-674A-A446-D1E460EC923C}" srcOrd="0" destOrd="0" presId="urn:microsoft.com/office/officeart/2005/8/layout/default"/>
    <dgm:cxn modelId="{391FC137-B339-40D1-A9B9-90636C19F8EA}" srcId="{F90FB2CC-E951-41F8-AAA2-F96A621FE5B5}" destId="{4E1B2122-D3F1-45B5-A236-9AEC300227FD}" srcOrd="5" destOrd="0" parTransId="{56292DDD-63AD-4DEC-9415-27F719858A94}" sibTransId="{70FAA8AB-114C-4AED-8847-8323D365CBF8}"/>
    <dgm:cxn modelId="{1B380A44-BC56-E04C-9FEA-69EAD5449757}" type="presOf" srcId="{1E8719A2-AC91-4AB5-9E57-09C138D3D0D4}" destId="{BF6E2E88-48A5-D34D-A560-927E163540BB}" srcOrd="0" destOrd="0" presId="urn:microsoft.com/office/officeart/2005/8/layout/default"/>
    <dgm:cxn modelId="{1163474E-D263-4A41-A563-BF2F9DCDDFDE}" srcId="{F90FB2CC-E951-41F8-AAA2-F96A621FE5B5}" destId="{5411C378-9631-4CBF-BC4B-966116585D01}" srcOrd="3" destOrd="0" parTransId="{95AF9C1A-5C96-459D-AF11-495F57012C71}" sibTransId="{1BE9296F-48B9-48F4-898D-6B6414E463D2}"/>
    <dgm:cxn modelId="{48D6CA4E-848A-4A50-8062-2AD4C70B7396}" srcId="{F90FB2CC-E951-41F8-AAA2-F96A621FE5B5}" destId="{B708C1B8-F30D-49B3-B76B-1A4D324B930F}" srcOrd="0" destOrd="0" parTransId="{A5EB7FA7-7F4F-4288-A584-FBAEC19C40CD}" sibTransId="{48513D43-FBE1-403C-A243-C501AF7FACC2}"/>
    <dgm:cxn modelId="{B5C38461-C9F8-F04D-BD40-C40EF1BAB2DC}" type="presOf" srcId="{4E1B2122-D3F1-45B5-A236-9AEC300227FD}" destId="{F79C6890-F7A4-6A40-B59B-BE8D45891202}" srcOrd="0" destOrd="0" presId="urn:microsoft.com/office/officeart/2005/8/layout/default"/>
    <dgm:cxn modelId="{DB62DA67-7F20-40EE-B729-2D33388303E7}" srcId="{F90FB2CC-E951-41F8-AAA2-F96A621FE5B5}" destId="{4E51B21A-FA3C-45D4-AF05-C925A8C91D9F}" srcOrd="1" destOrd="0" parTransId="{FB569106-4948-4861-B8CF-B1ACFA7346A6}" sibTransId="{6FD5BEF9-658D-4D7F-93FF-8884C99D08B2}"/>
    <dgm:cxn modelId="{D547EF6B-A185-CE4E-9098-61E0D2A9D69D}" type="presOf" srcId="{4E51B21A-FA3C-45D4-AF05-C925A8C91D9F}" destId="{0CEC2A3C-C2E5-9340-BA40-28E904C18FD0}" srcOrd="0" destOrd="0" presId="urn:microsoft.com/office/officeart/2005/8/layout/default"/>
    <dgm:cxn modelId="{70C2D983-ABA3-8640-9218-7225D1EABAC1}" type="presOf" srcId="{82F7A38F-0084-49C4-83F7-545D41D9539C}" destId="{EA6DA8DD-33B5-C446-B9B7-E4ED1E46176D}" srcOrd="0" destOrd="0" presId="urn:microsoft.com/office/officeart/2005/8/layout/default"/>
    <dgm:cxn modelId="{0658D385-6866-694E-BD30-2A02D901A601}" type="presOf" srcId="{B708C1B8-F30D-49B3-B76B-1A4D324B930F}" destId="{76AADCD6-7768-1E45-900F-6D8AA29505E2}" srcOrd="0" destOrd="0" presId="urn:microsoft.com/office/officeart/2005/8/layout/default"/>
    <dgm:cxn modelId="{89572F8D-F98E-4A8B-8FE7-AF0A5C21D977}" srcId="{F90FB2CC-E951-41F8-AAA2-F96A621FE5B5}" destId="{1E8719A2-AC91-4AB5-9E57-09C138D3D0D4}" srcOrd="8" destOrd="0" parTransId="{9911D5D1-C76F-4C40-A2F8-00A636951FCA}" sibTransId="{F69E92D5-24BD-411D-9B7F-D8F5484F3C5D}"/>
    <dgm:cxn modelId="{149886BC-9351-5F4B-96DA-79816882BF6E}" type="presOf" srcId="{5411C378-9631-4CBF-BC4B-966116585D01}" destId="{22E3C4EA-1AF6-BB4E-A598-8DC65C5A54FB}" srcOrd="0" destOrd="0" presId="urn:microsoft.com/office/officeart/2005/8/layout/default"/>
    <dgm:cxn modelId="{D5145BC6-8125-43C8-A78F-2482D4B1BB54}" srcId="{F90FB2CC-E951-41F8-AAA2-F96A621FE5B5}" destId="{7AE85B9A-33AA-4CA7-8DEF-FAE7A7B28609}" srcOrd="10" destOrd="0" parTransId="{994135C3-E27D-4C98-9D08-EEE690D1EB33}" sibTransId="{C9B5FEE8-4B9D-4B42-8871-C39324B1C3BC}"/>
    <dgm:cxn modelId="{2EC534C8-CCFB-488C-8D82-132F4D7E3282}" srcId="{F90FB2CC-E951-41F8-AAA2-F96A621FE5B5}" destId="{82F7A38F-0084-49C4-83F7-545D41D9539C}" srcOrd="6" destOrd="0" parTransId="{95B9B208-CDEC-4691-BAA2-E61252A30B15}" sibTransId="{E8800A6F-8646-4B85-BE72-7B47E31EA6BC}"/>
    <dgm:cxn modelId="{DB0DB8CD-E5E2-1946-8527-45F9966B0E7A}" type="presOf" srcId="{008BD76B-4D67-4945-AFED-22BA32684E12}" destId="{EE8896A5-44CC-634E-AFBE-5CED2FF81F8F}" srcOrd="0" destOrd="0" presId="urn:microsoft.com/office/officeart/2005/8/layout/default"/>
    <dgm:cxn modelId="{804DB9D2-ACD8-544E-823C-DC1856B27C18}" type="presOf" srcId="{B236F92B-7BAA-446C-B27C-A08F25AEA2BD}" destId="{81BDCF7F-FE83-FD46-896F-48C196A9CA0C}" srcOrd="0" destOrd="0" presId="urn:microsoft.com/office/officeart/2005/8/layout/default"/>
    <dgm:cxn modelId="{BC0415DA-CD4B-4DE2-83DF-58FC3E67F725}" srcId="{F90FB2CC-E951-41F8-AAA2-F96A621FE5B5}" destId="{B236F92B-7BAA-446C-B27C-A08F25AEA2BD}" srcOrd="2" destOrd="0" parTransId="{EB998F2F-5FD3-4D3D-8C41-019750C5AAD3}" sibTransId="{794C70FC-BC5A-4424-A29E-7F9A38C9AD7C}"/>
    <dgm:cxn modelId="{DF0B86E7-19A7-4384-8E76-9657912668CE}" srcId="{F90FB2CC-E951-41F8-AAA2-F96A621FE5B5}" destId="{7F4B7853-FF45-4519-9CDE-28956AB63F59}" srcOrd="4" destOrd="0" parTransId="{4CA81F1D-6D08-4F0B-97AB-F390E42C66BD}" sibTransId="{D6BECD64-48C2-4EBE-9503-8BB700D532BD}"/>
    <dgm:cxn modelId="{796678F5-661B-EF4E-B8BF-B21EAB274101}" type="presOf" srcId="{175923D5-177B-4D0D-A7CE-178D38018668}" destId="{0662994A-35BE-7D4F-A69F-D28DC1E49972}" srcOrd="0" destOrd="0" presId="urn:microsoft.com/office/officeart/2005/8/layout/default"/>
    <dgm:cxn modelId="{56C5BDF5-25E0-E046-B8A4-AFF8096C06E1}" type="presOf" srcId="{F90FB2CC-E951-41F8-AAA2-F96A621FE5B5}" destId="{78E07936-36CD-424F-BC05-36AA1E064FC3}" srcOrd="0" destOrd="0" presId="urn:microsoft.com/office/officeart/2005/8/layout/default"/>
    <dgm:cxn modelId="{2D81BEF8-8A6A-D049-9EBC-36CEB7DF7AE9}" type="presOf" srcId="{7F4B7853-FF45-4519-9CDE-28956AB63F59}" destId="{F91637AB-CF5C-7F45-ABAB-FD8B900212D4}" srcOrd="0" destOrd="0" presId="urn:microsoft.com/office/officeart/2005/8/layout/default"/>
    <dgm:cxn modelId="{7BD9AC06-A623-EC43-B807-9DA28D9F2FFB}" type="presParOf" srcId="{78E07936-36CD-424F-BC05-36AA1E064FC3}" destId="{76AADCD6-7768-1E45-900F-6D8AA29505E2}" srcOrd="0" destOrd="0" presId="urn:microsoft.com/office/officeart/2005/8/layout/default"/>
    <dgm:cxn modelId="{CB3DF160-CCEF-624B-96A9-963A11D5F8A6}" type="presParOf" srcId="{78E07936-36CD-424F-BC05-36AA1E064FC3}" destId="{3D76316F-E010-B44C-BF5C-028B503A74F6}" srcOrd="1" destOrd="0" presId="urn:microsoft.com/office/officeart/2005/8/layout/default"/>
    <dgm:cxn modelId="{20842490-079F-D946-A0F5-71DBD358B70A}" type="presParOf" srcId="{78E07936-36CD-424F-BC05-36AA1E064FC3}" destId="{0CEC2A3C-C2E5-9340-BA40-28E904C18FD0}" srcOrd="2" destOrd="0" presId="urn:microsoft.com/office/officeart/2005/8/layout/default"/>
    <dgm:cxn modelId="{7B4D021E-FB63-CB46-BC22-9888C449E716}" type="presParOf" srcId="{78E07936-36CD-424F-BC05-36AA1E064FC3}" destId="{C56F41F4-E109-D24C-BD4F-7E013C72C725}" srcOrd="3" destOrd="0" presId="urn:microsoft.com/office/officeart/2005/8/layout/default"/>
    <dgm:cxn modelId="{7CC27292-40F8-694C-B46C-6DDBA451FA4C}" type="presParOf" srcId="{78E07936-36CD-424F-BC05-36AA1E064FC3}" destId="{81BDCF7F-FE83-FD46-896F-48C196A9CA0C}" srcOrd="4" destOrd="0" presId="urn:microsoft.com/office/officeart/2005/8/layout/default"/>
    <dgm:cxn modelId="{4D130515-C488-DF47-8764-388D153DAB0E}" type="presParOf" srcId="{78E07936-36CD-424F-BC05-36AA1E064FC3}" destId="{715279C1-CCC5-DC4E-BDBD-A6E9044AC0EE}" srcOrd="5" destOrd="0" presId="urn:microsoft.com/office/officeart/2005/8/layout/default"/>
    <dgm:cxn modelId="{BB08F0AD-C72C-9642-B701-F6AD94F83AF0}" type="presParOf" srcId="{78E07936-36CD-424F-BC05-36AA1E064FC3}" destId="{22E3C4EA-1AF6-BB4E-A598-8DC65C5A54FB}" srcOrd="6" destOrd="0" presId="urn:microsoft.com/office/officeart/2005/8/layout/default"/>
    <dgm:cxn modelId="{6E9404DF-B3C3-EA4A-BFF6-61144D0F3461}" type="presParOf" srcId="{78E07936-36CD-424F-BC05-36AA1E064FC3}" destId="{31EEBAB0-41E4-8649-A42A-532B7DDF13D9}" srcOrd="7" destOrd="0" presId="urn:microsoft.com/office/officeart/2005/8/layout/default"/>
    <dgm:cxn modelId="{7056B1A1-CA90-454A-A8FC-951CA062E458}" type="presParOf" srcId="{78E07936-36CD-424F-BC05-36AA1E064FC3}" destId="{F91637AB-CF5C-7F45-ABAB-FD8B900212D4}" srcOrd="8" destOrd="0" presId="urn:microsoft.com/office/officeart/2005/8/layout/default"/>
    <dgm:cxn modelId="{CF3C5A92-2067-BF4E-B483-86203D100E98}" type="presParOf" srcId="{78E07936-36CD-424F-BC05-36AA1E064FC3}" destId="{59625986-081B-D848-88BA-FCC1B8A7C803}" srcOrd="9" destOrd="0" presId="urn:microsoft.com/office/officeart/2005/8/layout/default"/>
    <dgm:cxn modelId="{EFC47E17-5558-CC4E-934A-F64F7D29304A}" type="presParOf" srcId="{78E07936-36CD-424F-BC05-36AA1E064FC3}" destId="{F79C6890-F7A4-6A40-B59B-BE8D45891202}" srcOrd="10" destOrd="0" presId="urn:microsoft.com/office/officeart/2005/8/layout/default"/>
    <dgm:cxn modelId="{FC8652D9-F7E2-6C4A-89D8-A17581122131}" type="presParOf" srcId="{78E07936-36CD-424F-BC05-36AA1E064FC3}" destId="{861D6FFF-470B-3D48-A64E-0377F6EE360C}" srcOrd="11" destOrd="0" presId="urn:microsoft.com/office/officeart/2005/8/layout/default"/>
    <dgm:cxn modelId="{3F1E0714-576F-8D45-9FB0-A1F458AF5CA3}" type="presParOf" srcId="{78E07936-36CD-424F-BC05-36AA1E064FC3}" destId="{EA6DA8DD-33B5-C446-B9B7-E4ED1E46176D}" srcOrd="12" destOrd="0" presId="urn:microsoft.com/office/officeart/2005/8/layout/default"/>
    <dgm:cxn modelId="{F2F83953-F889-6349-9EC1-415B9AA20918}" type="presParOf" srcId="{78E07936-36CD-424F-BC05-36AA1E064FC3}" destId="{C85A6DC9-0A04-7B42-9552-ACF6B52D194A}" srcOrd="13" destOrd="0" presId="urn:microsoft.com/office/officeart/2005/8/layout/default"/>
    <dgm:cxn modelId="{37726966-973D-5445-B627-C690C9D66889}" type="presParOf" srcId="{78E07936-36CD-424F-BC05-36AA1E064FC3}" destId="{EE8896A5-44CC-634E-AFBE-5CED2FF81F8F}" srcOrd="14" destOrd="0" presId="urn:microsoft.com/office/officeart/2005/8/layout/default"/>
    <dgm:cxn modelId="{458D2EC5-9570-B949-9CA6-D6AC79553626}" type="presParOf" srcId="{78E07936-36CD-424F-BC05-36AA1E064FC3}" destId="{CBA6CF24-CE33-BD4E-BB0B-26B96ECE40F4}" srcOrd="15" destOrd="0" presId="urn:microsoft.com/office/officeart/2005/8/layout/default"/>
    <dgm:cxn modelId="{1A4B5E3A-FF16-0D4B-BF22-FECA7335A6A4}" type="presParOf" srcId="{78E07936-36CD-424F-BC05-36AA1E064FC3}" destId="{BF6E2E88-48A5-D34D-A560-927E163540BB}" srcOrd="16" destOrd="0" presId="urn:microsoft.com/office/officeart/2005/8/layout/default"/>
    <dgm:cxn modelId="{BA6F6E66-1E1E-9E45-BAA0-73B7F1952B2B}" type="presParOf" srcId="{78E07936-36CD-424F-BC05-36AA1E064FC3}" destId="{C1C031A6-9DC1-D34A-B4ED-7F255FC325CE}" srcOrd="17" destOrd="0" presId="urn:microsoft.com/office/officeart/2005/8/layout/default"/>
    <dgm:cxn modelId="{B3A2EA61-8F12-8A44-A622-1EB814602920}" type="presParOf" srcId="{78E07936-36CD-424F-BC05-36AA1E064FC3}" destId="{0662994A-35BE-7D4F-A69F-D28DC1E49972}" srcOrd="18" destOrd="0" presId="urn:microsoft.com/office/officeart/2005/8/layout/default"/>
    <dgm:cxn modelId="{C3718D20-3812-4D4F-9725-C2400D2302C9}" type="presParOf" srcId="{78E07936-36CD-424F-BC05-36AA1E064FC3}" destId="{EB1AE16C-1F59-594A-A1C2-E1EDB8CAE27D}" srcOrd="19" destOrd="0" presId="urn:microsoft.com/office/officeart/2005/8/layout/default"/>
    <dgm:cxn modelId="{9F3ED82D-C778-B549-8314-A131AE570D86}" type="presParOf" srcId="{78E07936-36CD-424F-BC05-36AA1E064FC3}" destId="{0B76F8A6-B934-674A-A446-D1E460EC923C}" srcOrd="2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B0D04B-9CDE-4BB9-897F-7D6EE6A4437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610449A-D0CC-4534-808A-EC151FF822E1}">
      <dgm:prSet/>
      <dgm:spPr/>
      <dgm:t>
        <a:bodyPr/>
        <a:lstStyle/>
        <a:p>
          <a:r>
            <a:rPr lang="en-GB"/>
            <a:t>Taste</a:t>
          </a:r>
          <a:endParaRPr lang="en-US"/>
        </a:p>
      </dgm:t>
    </dgm:pt>
    <dgm:pt modelId="{209B4A7E-0CD3-493B-8AF4-A1B8FFB97D10}" type="parTrans" cxnId="{7035F35B-6684-4336-8724-A6B2C7053714}">
      <dgm:prSet/>
      <dgm:spPr/>
      <dgm:t>
        <a:bodyPr/>
        <a:lstStyle/>
        <a:p>
          <a:endParaRPr lang="en-US"/>
        </a:p>
      </dgm:t>
    </dgm:pt>
    <dgm:pt modelId="{35E8E14F-8FE1-42B2-A45E-A59829A30D9A}" type="sibTrans" cxnId="{7035F35B-6684-4336-8724-A6B2C7053714}">
      <dgm:prSet/>
      <dgm:spPr/>
      <dgm:t>
        <a:bodyPr/>
        <a:lstStyle/>
        <a:p>
          <a:endParaRPr lang="en-US"/>
        </a:p>
      </dgm:t>
    </dgm:pt>
    <dgm:pt modelId="{4EAC3F95-9C6E-4CC6-AF24-437AB1CEDF0E}">
      <dgm:prSet/>
      <dgm:spPr/>
      <dgm:t>
        <a:bodyPr/>
        <a:lstStyle/>
        <a:p>
          <a:r>
            <a:rPr lang="en-GB"/>
            <a:t>Touch</a:t>
          </a:r>
          <a:endParaRPr lang="en-US"/>
        </a:p>
      </dgm:t>
    </dgm:pt>
    <dgm:pt modelId="{21FE9585-0B25-4D8C-811F-63E12A6295CC}" type="parTrans" cxnId="{F95D978E-E225-41A5-9121-3F29C13C21FA}">
      <dgm:prSet/>
      <dgm:spPr/>
      <dgm:t>
        <a:bodyPr/>
        <a:lstStyle/>
        <a:p>
          <a:endParaRPr lang="en-US"/>
        </a:p>
      </dgm:t>
    </dgm:pt>
    <dgm:pt modelId="{71BF797B-977A-4FC5-9F76-ED0A48026CA1}" type="sibTrans" cxnId="{F95D978E-E225-41A5-9121-3F29C13C21FA}">
      <dgm:prSet/>
      <dgm:spPr/>
      <dgm:t>
        <a:bodyPr/>
        <a:lstStyle/>
        <a:p>
          <a:endParaRPr lang="en-US"/>
        </a:p>
      </dgm:t>
    </dgm:pt>
    <dgm:pt modelId="{85DDC618-7982-4C90-8698-381FD283BDA9}">
      <dgm:prSet/>
      <dgm:spPr/>
      <dgm:t>
        <a:bodyPr/>
        <a:lstStyle/>
        <a:p>
          <a:r>
            <a:rPr lang="en-GB"/>
            <a:t>Smell</a:t>
          </a:r>
          <a:endParaRPr lang="en-US"/>
        </a:p>
      </dgm:t>
    </dgm:pt>
    <dgm:pt modelId="{AF50D50C-EFC1-448B-9FA4-26B4F0DFE3D8}" type="parTrans" cxnId="{0310E821-1570-4400-B0A6-9841FDD2B16E}">
      <dgm:prSet/>
      <dgm:spPr/>
      <dgm:t>
        <a:bodyPr/>
        <a:lstStyle/>
        <a:p>
          <a:endParaRPr lang="en-US"/>
        </a:p>
      </dgm:t>
    </dgm:pt>
    <dgm:pt modelId="{87248C7A-C0EA-4E69-A174-9959476BEA1E}" type="sibTrans" cxnId="{0310E821-1570-4400-B0A6-9841FDD2B16E}">
      <dgm:prSet/>
      <dgm:spPr/>
      <dgm:t>
        <a:bodyPr/>
        <a:lstStyle/>
        <a:p>
          <a:endParaRPr lang="en-US"/>
        </a:p>
      </dgm:t>
    </dgm:pt>
    <dgm:pt modelId="{8ED9A886-F6CF-4403-9908-E0289934EAF9}">
      <dgm:prSet/>
      <dgm:spPr/>
      <dgm:t>
        <a:bodyPr/>
        <a:lstStyle/>
        <a:p>
          <a:r>
            <a:rPr lang="en-GB"/>
            <a:t>Sight</a:t>
          </a:r>
          <a:endParaRPr lang="en-US"/>
        </a:p>
      </dgm:t>
    </dgm:pt>
    <dgm:pt modelId="{DB7C8F2B-CDC3-4291-ADCE-1C90857E2072}" type="parTrans" cxnId="{DACFF815-8FEC-43F2-BBF7-FDF476D8B43B}">
      <dgm:prSet/>
      <dgm:spPr/>
      <dgm:t>
        <a:bodyPr/>
        <a:lstStyle/>
        <a:p>
          <a:endParaRPr lang="en-US"/>
        </a:p>
      </dgm:t>
    </dgm:pt>
    <dgm:pt modelId="{B6D66595-2273-4488-BEB8-703B006C72BE}" type="sibTrans" cxnId="{DACFF815-8FEC-43F2-BBF7-FDF476D8B43B}">
      <dgm:prSet/>
      <dgm:spPr/>
      <dgm:t>
        <a:bodyPr/>
        <a:lstStyle/>
        <a:p>
          <a:endParaRPr lang="en-US"/>
        </a:p>
      </dgm:t>
    </dgm:pt>
    <dgm:pt modelId="{72828E50-7AE2-44F6-88A2-C6FFD9061141}">
      <dgm:prSet/>
      <dgm:spPr/>
      <dgm:t>
        <a:bodyPr/>
        <a:lstStyle/>
        <a:p>
          <a:r>
            <a:rPr lang="en-GB"/>
            <a:t>Hearing</a:t>
          </a:r>
          <a:endParaRPr lang="en-US"/>
        </a:p>
      </dgm:t>
    </dgm:pt>
    <dgm:pt modelId="{FFC0CF02-B3A4-436B-A8B7-79D3CC390A1B}" type="parTrans" cxnId="{9F6D46A9-DCA9-4C28-92B3-FB408C73B8EF}">
      <dgm:prSet/>
      <dgm:spPr/>
      <dgm:t>
        <a:bodyPr/>
        <a:lstStyle/>
        <a:p>
          <a:endParaRPr lang="en-US"/>
        </a:p>
      </dgm:t>
    </dgm:pt>
    <dgm:pt modelId="{15B9F76C-ACFD-4E84-A51C-70C16C5C0FFB}" type="sibTrans" cxnId="{9F6D46A9-DCA9-4C28-92B3-FB408C73B8EF}">
      <dgm:prSet/>
      <dgm:spPr/>
      <dgm:t>
        <a:bodyPr/>
        <a:lstStyle/>
        <a:p>
          <a:endParaRPr lang="en-US"/>
        </a:p>
      </dgm:t>
    </dgm:pt>
    <dgm:pt modelId="{C77501D7-CD83-45CF-BA03-DAADB20DA1A3}">
      <dgm:prSet/>
      <dgm:spPr/>
      <dgm:t>
        <a:bodyPr/>
        <a:lstStyle/>
        <a:p>
          <a:r>
            <a:rPr lang="en-GB"/>
            <a:t>Proprioception</a:t>
          </a:r>
          <a:endParaRPr lang="en-US"/>
        </a:p>
      </dgm:t>
    </dgm:pt>
    <dgm:pt modelId="{2D38434E-C6CE-4148-B9BC-6F8F159DE8CA}" type="parTrans" cxnId="{12B90CA1-1889-4A17-BDBA-A771BE73E5E6}">
      <dgm:prSet/>
      <dgm:spPr/>
      <dgm:t>
        <a:bodyPr/>
        <a:lstStyle/>
        <a:p>
          <a:endParaRPr lang="en-US"/>
        </a:p>
      </dgm:t>
    </dgm:pt>
    <dgm:pt modelId="{0D66F713-6071-4ACA-8A06-BD1356A6230E}" type="sibTrans" cxnId="{12B90CA1-1889-4A17-BDBA-A771BE73E5E6}">
      <dgm:prSet/>
      <dgm:spPr/>
      <dgm:t>
        <a:bodyPr/>
        <a:lstStyle/>
        <a:p>
          <a:endParaRPr lang="en-US"/>
        </a:p>
      </dgm:t>
    </dgm:pt>
    <dgm:pt modelId="{08A89965-4468-4E0C-8693-97E7ACA9C6D4}">
      <dgm:prSet/>
      <dgm:spPr/>
      <dgm:t>
        <a:bodyPr/>
        <a:lstStyle/>
        <a:p>
          <a:r>
            <a:rPr lang="en-GB"/>
            <a:t>Vestibular ( balance)</a:t>
          </a:r>
          <a:endParaRPr lang="en-US"/>
        </a:p>
      </dgm:t>
    </dgm:pt>
    <dgm:pt modelId="{7D05158D-2E7D-4C93-A3D2-59ACE6A8B578}" type="parTrans" cxnId="{0851D84D-D055-458E-ABF3-9BFDCA8584B8}">
      <dgm:prSet/>
      <dgm:spPr/>
      <dgm:t>
        <a:bodyPr/>
        <a:lstStyle/>
        <a:p>
          <a:endParaRPr lang="en-US"/>
        </a:p>
      </dgm:t>
    </dgm:pt>
    <dgm:pt modelId="{82ECC6CF-16AB-4972-8D0E-BB1AF09994CA}" type="sibTrans" cxnId="{0851D84D-D055-458E-ABF3-9BFDCA8584B8}">
      <dgm:prSet/>
      <dgm:spPr/>
      <dgm:t>
        <a:bodyPr/>
        <a:lstStyle/>
        <a:p>
          <a:endParaRPr lang="en-US"/>
        </a:p>
      </dgm:t>
    </dgm:pt>
    <dgm:pt modelId="{08406843-904B-4D66-8A87-DE0829EB1205}">
      <dgm:prSet/>
      <dgm:spPr/>
      <dgm:t>
        <a:bodyPr/>
        <a:lstStyle/>
        <a:p>
          <a:r>
            <a:rPr lang="en-GB"/>
            <a:t>Interception </a:t>
          </a:r>
          <a:endParaRPr lang="en-US"/>
        </a:p>
      </dgm:t>
    </dgm:pt>
    <dgm:pt modelId="{A34EA01B-89A4-4D0C-913F-00A7A8DB3658}" type="parTrans" cxnId="{DFB6E0DE-B8C7-432A-9688-A75DD8A16969}">
      <dgm:prSet/>
      <dgm:spPr/>
      <dgm:t>
        <a:bodyPr/>
        <a:lstStyle/>
        <a:p>
          <a:endParaRPr lang="en-US"/>
        </a:p>
      </dgm:t>
    </dgm:pt>
    <dgm:pt modelId="{F4960036-F29A-4D40-B7B3-799D093A7474}" type="sibTrans" cxnId="{DFB6E0DE-B8C7-432A-9688-A75DD8A16969}">
      <dgm:prSet/>
      <dgm:spPr/>
      <dgm:t>
        <a:bodyPr/>
        <a:lstStyle/>
        <a:p>
          <a:endParaRPr lang="en-US"/>
        </a:p>
      </dgm:t>
    </dgm:pt>
    <dgm:pt modelId="{9C8E1BE7-1CEF-FF4C-9B11-31D6223208F2}" type="pres">
      <dgm:prSet presAssocID="{7DB0D04B-9CDE-4BB9-897F-7D6EE6A44375}" presName="diagram" presStyleCnt="0">
        <dgm:presLayoutVars>
          <dgm:dir/>
          <dgm:resizeHandles val="exact"/>
        </dgm:presLayoutVars>
      </dgm:prSet>
      <dgm:spPr/>
    </dgm:pt>
    <dgm:pt modelId="{D262C116-F2F4-9E47-BD24-A6B0000ED0D2}" type="pres">
      <dgm:prSet presAssocID="{C610449A-D0CC-4534-808A-EC151FF822E1}" presName="node" presStyleLbl="node1" presStyleIdx="0" presStyleCnt="8">
        <dgm:presLayoutVars>
          <dgm:bulletEnabled val="1"/>
        </dgm:presLayoutVars>
      </dgm:prSet>
      <dgm:spPr/>
    </dgm:pt>
    <dgm:pt modelId="{163637A9-F148-A74B-B348-8988EB27BA18}" type="pres">
      <dgm:prSet presAssocID="{35E8E14F-8FE1-42B2-A45E-A59829A30D9A}" presName="sibTrans" presStyleCnt="0"/>
      <dgm:spPr/>
    </dgm:pt>
    <dgm:pt modelId="{4C4234E3-FEC8-5547-A17E-8FB22C1AF92D}" type="pres">
      <dgm:prSet presAssocID="{4EAC3F95-9C6E-4CC6-AF24-437AB1CEDF0E}" presName="node" presStyleLbl="node1" presStyleIdx="1" presStyleCnt="8">
        <dgm:presLayoutVars>
          <dgm:bulletEnabled val="1"/>
        </dgm:presLayoutVars>
      </dgm:prSet>
      <dgm:spPr/>
    </dgm:pt>
    <dgm:pt modelId="{59D3654D-B856-294D-9593-EC6E711E6BCF}" type="pres">
      <dgm:prSet presAssocID="{71BF797B-977A-4FC5-9F76-ED0A48026CA1}" presName="sibTrans" presStyleCnt="0"/>
      <dgm:spPr/>
    </dgm:pt>
    <dgm:pt modelId="{0347E901-6C1A-4346-99E5-D755D1472CB7}" type="pres">
      <dgm:prSet presAssocID="{85DDC618-7982-4C90-8698-381FD283BDA9}" presName="node" presStyleLbl="node1" presStyleIdx="2" presStyleCnt="8">
        <dgm:presLayoutVars>
          <dgm:bulletEnabled val="1"/>
        </dgm:presLayoutVars>
      </dgm:prSet>
      <dgm:spPr/>
    </dgm:pt>
    <dgm:pt modelId="{6E97787B-5E6B-374D-9F7E-4E96D0400995}" type="pres">
      <dgm:prSet presAssocID="{87248C7A-C0EA-4E69-A174-9959476BEA1E}" presName="sibTrans" presStyleCnt="0"/>
      <dgm:spPr/>
    </dgm:pt>
    <dgm:pt modelId="{52FA6C14-A6C2-0148-964D-B43AF1E02699}" type="pres">
      <dgm:prSet presAssocID="{8ED9A886-F6CF-4403-9908-E0289934EAF9}" presName="node" presStyleLbl="node1" presStyleIdx="3" presStyleCnt="8">
        <dgm:presLayoutVars>
          <dgm:bulletEnabled val="1"/>
        </dgm:presLayoutVars>
      </dgm:prSet>
      <dgm:spPr/>
    </dgm:pt>
    <dgm:pt modelId="{48F2D979-E534-A942-A154-03A7F4843287}" type="pres">
      <dgm:prSet presAssocID="{B6D66595-2273-4488-BEB8-703B006C72BE}" presName="sibTrans" presStyleCnt="0"/>
      <dgm:spPr/>
    </dgm:pt>
    <dgm:pt modelId="{436707F9-3E11-CC42-B613-D6939C3D471B}" type="pres">
      <dgm:prSet presAssocID="{72828E50-7AE2-44F6-88A2-C6FFD9061141}" presName="node" presStyleLbl="node1" presStyleIdx="4" presStyleCnt="8">
        <dgm:presLayoutVars>
          <dgm:bulletEnabled val="1"/>
        </dgm:presLayoutVars>
      </dgm:prSet>
      <dgm:spPr/>
    </dgm:pt>
    <dgm:pt modelId="{AB6D8256-E84D-514A-84F1-E3011E46F220}" type="pres">
      <dgm:prSet presAssocID="{15B9F76C-ACFD-4E84-A51C-70C16C5C0FFB}" presName="sibTrans" presStyleCnt="0"/>
      <dgm:spPr/>
    </dgm:pt>
    <dgm:pt modelId="{9CB33C4F-D8A3-2044-AA17-ED30B3110BFD}" type="pres">
      <dgm:prSet presAssocID="{C77501D7-CD83-45CF-BA03-DAADB20DA1A3}" presName="node" presStyleLbl="node1" presStyleIdx="5" presStyleCnt="8">
        <dgm:presLayoutVars>
          <dgm:bulletEnabled val="1"/>
        </dgm:presLayoutVars>
      </dgm:prSet>
      <dgm:spPr/>
    </dgm:pt>
    <dgm:pt modelId="{640CCC1C-B956-7C41-BEF0-F6FA78A0ACBC}" type="pres">
      <dgm:prSet presAssocID="{0D66F713-6071-4ACA-8A06-BD1356A6230E}" presName="sibTrans" presStyleCnt="0"/>
      <dgm:spPr/>
    </dgm:pt>
    <dgm:pt modelId="{E01217B0-6BDD-0C44-8BA5-8FFBD09C6137}" type="pres">
      <dgm:prSet presAssocID="{08A89965-4468-4E0C-8693-97E7ACA9C6D4}" presName="node" presStyleLbl="node1" presStyleIdx="6" presStyleCnt="8">
        <dgm:presLayoutVars>
          <dgm:bulletEnabled val="1"/>
        </dgm:presLayoutVars>
      </dgm:prSet>
      <dgm:spPr/>
    </dgm:pt>
    <dgm:pt modelId="{B9832F42-2E67-8443-A4DE-DCC8DE6C5041}" type="pres">
      <dgm:prSet presAssocID="{82ECC6CF-16AB-4972-8D0E-BB1AF09994CA}" presName="sibTrans" presStyleCnt="0"/>
      <dgm:spPr/>
    </dgm:pt>
    <dgm:pt modelId="{31804C54-A491-834E-8FEE-4AC114BD1A3E}" type="pres">
      <dgm:prSet presAssocID="{08406843-904B-4D66-8A87-DE0829EB1205}" presName="node" presStyleLbl="node1" presStyleIdx="7" presStyleCnt="8">
        <dgm:presLayoutVars>
          <dgm:bulletEnabled val="1"/>
        </dgm:presLayoutVars>
      </dgm:prSet>
      <dgm:spPr/>
    </dgm:pt>
  </dgm:ptLst>
  <dgm:cxnLst>
    <dgm:cxn modelId="{DACFF815-8FEC-43F2-BBF7-FDF476D8B43B}" srcId="{7DB0D04B-9CDE-4BB9-897F-7D6EE6A44375}" destId="{8ED9A886-F6CF-4403-9908-E0289934EAF9}" srcOrd="3" destOrd="0" parTransId="{DB7C8F2B-CDC3-4291-ADCE-1C90857E2072}" sibTransId="{B6D66595-2273-4488-BEB8-703B006C72BE}"/>
    <dgm:cxn modelId="{0310E821-1570-4400-B0A6-9841FDD2B16E}" srcId="{7DB0D04B-9CDE-4BB9-897F-7D6EE6A44375}" destId="{85DDC618-7982-4C90-8698-381FD283BDA9}" srcOrd="2" destOrd="0" parTransId="{AF50D50C-EFC1-448B-9FA4-26B4F0DFE3D8}" sibTransId="{87248C7A-C0EA-4E69-A174-9959476BEA1E}"/>
    <dgm:cxn modelId="{32C66B35-9C83-7D4B-A82B-4AEB9012C838}" type="presOf" srcId="{C77501D7-CD83-45CF-BA03-DAADB20DA1A3}" destId="{9CB33C4F-D8A3-2044-AA17-ED30B3110BFD}" srcOrd="0" destOrd="0" presId="urn:microsoft.com/office/officeart/2005/8/layout/default"/>
    <dgm:cxn modelId="{CA626D3F-100C-4E46-89E4-BFD2226A91BA}" type="presOf" srcId="{85DDC618-7982-4C90-8698-381FD283BDA9}" destId="{0347E901-6C1A-4346-99E5-D755D1472CB7}" srcOrd="0" destOrd="0" presId="urn:microsoft.com/office/officeart/2005/8/layout/default"/>
    <dgm:cxn modelId="{0851D84D-D055-458E-ABF3-9BFDCA8584B8}" srcId="{7DB0D04B-9CDE-4BB9-897F-7D6EE6A44375}" destId="{08A89965-4468-4E0C-8693-97E7ACA9C6D4}" srcOrd="6" destOrd="0" parTransId="{7D05158D-2E7D-4C93-A3D2-59ACE6A8B578}" sibTransId="{82ECC6CF-16AB-4972-8D0E-BB1AF09994CA}"/>
    <dgm:cxn modelId="{6B4E3754-83D3-6449-B216-5ECF9A7D7114}" type="presOf" srcId="{08A89965-4468-4E0C-8693-97E7ACA9C6D4}" destId="{E01217B0-6BDD-0C44-8BA5-8FFBD09C6137}" srcOrd="0" destOrd="0" presId="urn:microsoft.com/office/officeart/2005/8/layout/default"/>
    <dgm:cxn modelId="{7035F35B-6684-4336-8724-A6B2C7053714}" srcId="{7DB0D04B-9CDE-4BB9-897F-7D6EE6A44375}" destId="{C610449A-D0CC-4534-808A-EC151FF822E1}" srcOrd="0" destOrd="0" parTransId="{209B4A7E-0CD3-493B-8AF4-A1B8FFB97D10}" sibTransId="{35E8E14F-8FE1-42B2-A45E-A59829A30D9A}"/>
    <dgm:cxn modelId="{F95D978E-E225-41A5-9121-3F29C13C21FA}" srcId="{7DB0D04B-9CDE-4BB9-897F-7D6EE6A44375}" destId="{4EAC3F95-9C6E-4CC6-AF24-437AB1CEDF0E}" srcOrd="1" destOrd="0" parTransId="{21FE9585-0B25-4D8C-811F-63E12A6295CC}" sibTransId="{71BF797B-977A-4FC5-9F76-ED0A48026CA1}"/>
    <dgm:cxn modelId="{B86C2A9F-9529-7440-BAFF-594FA28C834D}" type="presOf" srcId="{72828E50-7AE2-44F6-88A2-C6FFD9061141}" destId="{436707F9-3E11-CC42-B613-D6939C3D471B}" srcOrd="0" destOrd="0" presId="urn:microsoft.com/office/officeart/2005/8/layout/default"/>
    <dgm:cxn modelId="{12B90CA1-1889-4A17-BDBA-A771BE73E5E6}" srcId="{7DB0D04B-9CDE-4BB9-897F-7D6EE6A44375}" destId="{C77501D7-CD83-45CF-BA03-DAADB20DA1A3}" srcOrd="5" destOrd="0" parTransId="{2D38434E-C6CE-4148-B9BC-6F8F159DE8CA}" sibTransId="{0D66F713-6071-4ACA-8A06-BD1356A6230E}"/>
    <dgm:cxn modelId="{9F6D46A9-DCA9-4C28-92B3-FB408C73B8EF}" srcId="{7DB0D04B-9CDE-4BB9-897F-7D6EE6A44375}" destId="{72828E50-7AE2-44F6-88A2-C6FFD9061141}" srcOrd="4" destOrd="0" parTransId="{FFC0CF02-B3A4-436B-A8B7-79D3CC390A1B}" sibTransId="{15B9F76C-ACFD-4E84-A51C-70C16C5C0FFB}"/>
    <dgm:cxn modelId="{443FE9CB-8670-3745-9D11-A495612891FC}" type="presOf" srcId="{7DB0D04B-9CDE-4BB9-897F-7D6EE6A44375}" destId="{9C8E1BE7-1CEF-FF4C-9B11-31D6223208F2}" srcOrd="0" destOrd="0" presId="urn:microsoft.com/office/officeart/2005/8/layout/default"/>
    <dgm:cxn modelId="{811C3CCC-A910-6140-9A5C-AAD99A7A0E9D}" type="presOf" srcId="{08406843-904B-4D66-8A87-DE0829EB1205}" destId="{31804C54-A491-834E-8FEE-4AC114BD1A3E}" srcOrd="0" destOrd="0" presId="urn:microsoft.com/office/officeart/2005/8/layout/default"/>
    <dgm:cxn modelId="{31DB7AD0-4D7B-6941-A540-4B8FE83C8835}" type="presOf" srcId="{4EAC3F95-9C6E-4CC6-AF24-437AB1CEDF0E}" destId="{4C4234E3-FEC8-5547-A17E-8FB22C1AF92D}" srcOrd="0" destOrd="0" presId="urn:microsoft.com/office/officeart/2005/8/layout/default"/>
    <dgm:cxn modelId="{DFB6E0DE-B8C7-432A-9688-A75DD8A16969}" srcId="{7DB0D04B-9CDE-4BB9-897F-7D6EE6A44375}" destId="{08406843-904B-4D66-8A87-DE0829EB1205}" srcOrd="7" destOrd="0" parTransId="{A34EA01B-89A4-4D0C-913F-00A7A8DB3658}" sibTransId="{F4960036-F29A-4D40-B7B3-799D093A7474}"/>
    <dgm:cxn modelId="{E94EEADF-F834-A841-AA7C-FFB0F533BE97}" type="presOf" srcId="{C610449A-D0CC-4534-808A-EC151FF822E1}" destId="{D262C116-F2F4-9E47-BD24-A6B0000ED0D2}" srcOrd="0" destOrd="0" presId="urn:microsoft.com/office/officeart/2005/8/layout/default"/>
    <dgm:cxn modelId="{7A3BB2E9-8918-4E40-8ACC-15C049E58994}" type="presOf" srcId="{8ED9A886-F6CF-4403-9908-E0289934EAF9}" destId="{52FA6C14-A6C2-0148-964D-B43AF1E02699}" srcOrd="0" destOrd="0" presId="urn:microsoft.com/office/officeart/2005/8/layout/default"/>
    <dgm:cxn modelId="{158476E1-2E3C-6245-B8E8-A7324E8FFE02}" type="presParOf" srcId="{9C8E1BE7-1CEF-FF4C-9B11-31D6223208F2}" destId="{D262C116-F2F4-9E47-BD24-A6B0000ED0D2}" srcOrd="0" destOrd="0" presId="urn:microsoft.com/office/officeart/2005/8/layout/default"/>
    <dgm:cxn modelId="{E2B8143A-E654-E44F-BB22-61D55FCD7A8D}" type="presParOf" srcId="{9C8E1BE7-1CEF-FF4C-9B11-31D6223208F2}" destId="{163637A9-F148-A74B-B348-8988EB27BA18}" srcOrd="1" destOrd="0" presId="urn:microsoft.com/office/officeart/2005/8/layout/default"/>
    <dgm:cxn modelId="{759220F9-3079-2143-905D-70A126E5AE79}" type="presParOf" srcId="{9C8E1BE7-1CEF-FF4C-9B11-31D6223208F2}" destId="{4C4234E3-FEC8-5547-A17E-8FB22C1AF92D}" srcOrd="2" destOrd="0" presId="urn:microsoft.com/office/officeart/2005/8/layout/default"/>
    <dgm:cxn modelId="{2FAFD754-A7D7-304E-B68E-7E336FF39F24}" type="presParOf" srcId="{9C8E1BE7-1CEF-FF4C-9B11-31D6223208F2}" destId="{59D3654D-B856-294D-9593-EC6E711E6BCF}" srcOrd="3" destOrd="0" presId="urn:microsoft.com/office/officeart/2005/8/layout/default"/>
    <dgm:cxn modelId="{DCA4F3E0-1F18-BA4A-8495-80C14FBC7FFF}" type="presParOf" srcId="{9C8E1BE7-1CEF-FF4C-9B11-31D6223208F2}" destId="{0347E901-6C1A-4346-99E5-D755D1472CB7}" srcOrd="4" destOrd="0" presId="urn:microsoft.com/office/officeart/2005/8/layout/default"/>
    <dgm:cxn modelId="{8CE5A855-9E87-B94B-AC2E-87A6B5C6A088}" type="presParOf" srcId="{9C8E1BE7-1CEF-FF4C-9B11-31D6223208F2}" destId="{6E97787B-5E6B-374D-9F7E-4E96D0400995}" srcOrd="5" destOrd="0" presId="urn:microsoft.com/office/officeart/2005/8/layout/default"/>
    <dgm:cxn modelId="{2893C7D5-5532-6849-AAD0-675D5EE471D2}" type="presParOf" srcId="{9C8E1BE7-1CEF-FF4C-9B11-31D6223208F2}" destId="{52FA6C14-A6C2-0148-964D-B43AF1E02699}" srcOrd="6" destOrd="0" presId="urn:microsoft.com/office/officeart/2005/8/layout/default"/>
    <dgm:cxn modelId="{48F967E4-13E7-E445-A33C-826E6791DE91}" type="presParOf" srcId="{9C8E1BE7-1CEF-FF4C-9B11-31D6223208F2}" destId="{48F2D979-E534-A942-A154-03A7F4843287}" srcOrd="7" destOrd="0" presId="urn:microsoft.com/office/officeart/2005/8/layout/default"/>
    <dgm:cxn modelId="{9C172770-A5B7-1A46-BFF8-A9C8C2A0D917}" type="presParOf" srcId="{9C8E1BE7-1CEF-FF4C-9B11-31D6223208F2}" destId="{436707F9-3E11-CC42-B613-D6939C3D471B}" srcOrd="8" destOrd="0" presId="urn:microsoft.com/office/officeart/2005/8/layout/default"/>
    <dgm:cxn modelId="{034A17AE-9E24-E947-8388-59505585D7F3}" type="presParOf" srcId="{9C8E1BE7-1CEF-FF4C-9B11-31D6223208F2}" destId="{AB6D8256-E84D-514A-84F1-E3011E46F220}" srcOrd="9" destOrd="0" presId="urn:microsoft.com/office/officeart/2005/8/layout/default"/>
    <dgm:cxn modelId="{9B4E4D4A-A7E1-C044-8769-FFC3DECED8C6}" type="presParOf" srcId="{9C8E1BE7-1CEF-FF4C-9B11-31D6223208F2}" destId="{9CB33C4F-D8A3-2044-AA17-ED30B3110BFD}" srcOrd="10" destOrd="0" presId="urn:microsoft.com/office/officeart/2005/8/layout/default"/>
    <dgm:cxn modelId="{9D2DBD79-4572-DF4D-B43D-A0AF874A7979}" type="presParOf" srcId="{9C8E1BE7-1CEF-FF4C-9B11-31D6223208F2}" destId="{640CCC1C-B956-7C41-BEF0-F6FA78A0ACBC}" srcOrd="11" destOrd="0" presId="urn:microsoft.com/office/officeart/2005/8/layout/default"/>
    <dgm:cxn modelId="{84449343-988C-624A-92BB-2AA5D5829761}" type="presParOf" srcId="{9C8E1BE7-1CEF-FF4C-9B11-31D6223208F2}" destId="{E01217B0-6BDD-0C44-8BA5-8FFBD09C6137}" srcOrd="12" destOrd="0" presId="urn:microsoft.com/office/officeart/2005/8/layout/default"/>
    <dgm:cxn modelId="{E6421E81-D12C-9A4A-972E-EC2F8088CAD8}" type="presParOf" srcId="{9C8E1BE7-1CEF-FF4C-9B11-31D6223208F2}" destId="{B9832F42-2E67-8443-A4DE-DCC8DE6C5041}" srcOrd="13" destOrd="0" presId="urn:microsoft.com/office/officeart/2005/8/layout/default"/>
    <dgm:cxn modelId="{B194912D-127C-D24D-BB46-437B0C12CFE0}" type="presParOf" srcId="{9C8E1BE7-1CEF-FF4C-9B11-31D6223208F2}" destId="{31804C54-A491-834E-8FEE-4AC114BD1A3E}"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3CF981-7321-4D9F-9456-91A1D50BD82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ADADE9-FFB4-4930-B5F5-2E93C9544300}">
      <dgm:prSet/>
      <dgm:spPr/>
      <dgm:t>
        <a:bodyPr/>
        <a:lstStyle/>
        <a:p>
          <a:r>
            <a:rPr lang="en-GB"/>
            <a:t>An autistic child may be</a:t>
          </a:r>
          <a:endParaRPr lang="en-US"/>
        </a:p>
      </dgm:t>
    </dgm:pt>
    <dgm:pt modelId="{CBC4D455-AA89-4329-95AA-A754F916D9EB}" type="parTrans" cxnId="{BD27E8D4-893E-4D8C-A2DF-6EBB9ABBDA23}">
      <dgm:prSet/>
      <dgm:spPr/>
      <dgm:t>
        <a:bodyPr/>
        <a:lstStyle/>
        <a:p>
          <a:endParaRPr lang="en-US"/>
        </a:p>
      </dgm:t>
    </dgm:pt>
    <dgm:pt modelId="{EA7DCAB0-84BA-4C1E-A49E-51E162A44F7E}" type="sibTrans" cxnId="{BD27E8D4-893E-4D8C-A2DF-6EBB9ABBDA23}">
      <dgm:prSet/>
      <dgm:spPr/>
      <dgm:t>
        <a:bodyPr/>
        <a:lstStyle/>
        <a:p>
          <a:endParaRPr lang="en-US"/>
        </a:p>
      </dgm:t>
    </dgm:pt>
    <dgm:pt modelId="{28E45B41-65F3-4B82-8A07-C24342C51116}">
      <dgm:prSet/>
      <dgm:spPr/>
      <dgm:t>
        <a:bodyPr/>
        <a:lstStyle/>
        <a:p>
          <a:r>
            <a:rPr lang="en-GB" i="0"/>
            <a:t>Hyper-sensitive (too much input)</a:t>
          </a:r>
          <a:endParaRPr lang="en-US"/>
        </a:p>
      </dgm:t>
    </dgm:pt>
    <dgm:pt modelId="{B3653DA2-9565-4C5B-BB3D-3FED275F6EBB}" type="parTrans" cxnId="{5F5F94A8-F227-4FFE-8738-6114B966335C}">
      <dgm:prSet/>
      <dgm:spPr/>
      <dgm:t>
        <a:bodyPr/>
        <a:lstStyle/>
        <a:p>
          <a:endParaRPr lang="en-US"/>
        </a:p>
      </dgm:t>
    </dgm:pt>
    <dgm:pt modelId="{E0730B96-92BB-4C3D-A575-644DB26173D4}" type="sibTrans" cxnId="{5F5F94A8-F227-4FFE-8738-6114B966335C}">
      <dgm:prSet/>
      <dgm:spPr/>
      <dgm:t>
        <a:bodyPr/>
        <a:lstStyle/>
        <a:p>
          <a:endParaRPr lang="en-US"/>
        </a:p>
      </dgm:t>
    </dgm:pt>
    <dgm:pt modelId="{603E2860-8AA7-4EB3-89AD-B37280B79DD8}">
      <dgm:prSet/>
      <dgm:spPr/>
      <dgm:t>
        <a:bodyPr/>
        <a:lstStyle/>
        <a:p>
          <a:r>
            <a:rPr lang="en-GB" i="0"/>
            <a:t>Hypo-sensitive (too little input)</a:t>
          </a:r>
          <a:endParaRPr lang="en-US"/>
        </a:p>
      </dgm:t>
    </dgm:pt>
    <dgm:pt modelId="{995C4D27-9ED8-4337-969C-01C0CD019B6B}" type="parTrans" cxnId="{31548D94-6E6B-4AA1-BB59-45E538290298}">
      <dgm:prSet/>
      <dgm:spPr/>
      <dgm:t>
        <a:bodyPr/>
        <a:lstStyle/>
        <a:p>
          <a:endParaRPr lang="en-US"/>
        </a:p>
      </dgm:t>
    </dgm:pt>
    <dgm:pt modelId="{AE74C651-DD5D-4D1F-98B1-FDB63174B382}" type="sibTrans" cxnId="{31548D94-6E6B-4AA1-BB59-45E538290298}">
      <dgm:prSet/>
      <dgm:spPr/>
      <dgm:t>
        <a:bodyPr/>
        <a:lstStyle/>
        <a:p>
          <a:endParaRPr lang="en-US"/>
        </a:p>
      </dgm:t>
    </dgm:pt>
    <dgm:pt modelId="{71FF8D4A-CA1E-4BAC-BE3C-66ED2B49103B}">
      <dgm:prSet/>
      <dgm:spPr/>
      <dgm:t>
        <a:bodyPr/>
        <a:lstStyle/>
        <a:p>
          <a:r>
            <a:rPr lang="en-GB"/>
            <a:t>Which leads to becoming</a:t>
          </a:r>
          <a:endParaRPr lang="en-US"/>
        </a:p>
      </dgm:t>
    </dgm:pt>
    <dgm:pt modelId="{CF6EA493-01EE-4C28-AB8A-EB419BBA1991}" type="parTrans" cxnId="{12743601-2407-461E-80F0-ECDCE50E4365}">
      <dgm:prSet/>
      <dgm:spPr/>
      <dgm:t>
        <a:bodyPr/>
        <a:lstStyle/>
        <a:p>
          <a:endParaRPr lang="en-US"/>
        </a:p>
      </dgm:t>
    </dgm:pt>
    <dgm:pt modelId="{73D3AD14-D0D2-4C3F-ABBF-B7C4AAF20875}" type="sibTrans" cxnId="{12743601-2407-461E-80F0-ECDCE50E4365}">
      <dgm:prSet/>
      <dgm:spPr/>
      <dgm:t>
        <a:bodyPr/>
        <a:lstStyle/>
        <a:p>
          <a:endParaRPr lang="en-US"/>
        </a:p>
      </dgm:t>
    </dgm:pt>
    <dgm:pt modelId="{BB0A6F25-D7F9-40DD-BD63-EFA4F283A9A6}">
      <dgm:prSet/>
      <dgm:spPr/>
      <dgm:t>
        <a:bodyPr/>
        <a:lstStyle/>
        <a:p>
          <a:r>
            <a:rPr lang="en-GB" i="0"/>
            <a:t>A sensory seeker</a:t>
          </a:r>
          <a:endParaRPr lang="en-US"/>
        </a:p>
      </dgm:t>
    </dgm:pt>
    <dgm:pt modelId="{A9680D86-AF49-4014-A4F5-BC4576DA4F0F}" type="parTrans" cxnId="{9465F912-B2D3-4C55-B4CE-946798D5376E}">
      <dgm:prSet/>
      <dgm:spPr/>
      <dgm:t>
        <a:bodyPr/>
        <a:lstStyle/>
        <a:p>
          <a:endParaRPr lang="en-US"/>
        </a:p>
      </dgm:t>
    </dgm:pt>
    <dgm:pt modelId="{B98C2F63-68FE-4374-A770-9CA965B9B64F}" type="sibTrans" cxnId="{9465F912-B2D3-4C55-B4CE-946798D5376E}">
      <dgm:prSet/>
      <dgm:spPr/>
      <dgm:t>
        <a:bodyPr/>
        <a:lstStyle/>
        <a:p>
          <a:endParaRPr lang="en-US"/>
        </a:p>
      </dgm:t>
    </dgm:pt>
    <dgm:pt modelId="{EA10257D-68B6-45F6-AFF7-B4B05E7C015C}">
      <dgm:prSet/>
      <dgm:spPr/>
      <dgm:t>
        <a:bodyPr/>
        <a:lstStyle/>
        <a:p>
          <a:r>
            <a:rPr lang="en-GB"/>
            <a:t>A sensory avoider</a:t>
          </a:r>
          <a:r>
            <a:rPr lang="en-GB" i="0"/>
            <a:t> </a:t>
          </a:r>
          <a:endParaRPr lang="en-US"/>
        </a:p>
      </dgm:t>
    </dgm:pt>
    <dgm:pt modelId="{703F11E5-7CCE-4DD5-9AB9-7AC305539D89}" type="parTrans" cxnId="{FF7DE652-5E62-4D04-90A9-4D5CBAEFDF3A}">
      <dgm:prSet/>
      <dgm:spPr/>
      <dgm:t>
        <a:bodyPr/>
        <a:lstStyle/>
        <a:p>
          <a:endParaRPr lang="en-US"/>
        </a:p>
      </dgm:t>
    </dgm:pt>
    <dgm:pt modelId="{CCF05EA1-2DAB-402D-B0F6-7947AC5579A5}" type="sibTrans" cxnId="{FF7DE652-5E62-4D04-90A9-4D5CBAEFDF3A}">
      <dgm:prSet/>
      <dgm:spPr/>
      <dgm:t>
        <a:bodyPr/>
        <a:lstStyle/>
        <a:p>
          <a:endParaRPr lang="en-US"/>
        </a:p>
      </dgm:t>
    </dgm:pt>
    <dgm:pt modelId="{5CB2573E-F426-814D-B9BA-B701EE0CBC53}" type="pres">
      <dgm:prSet presAssocID="{DA3CF981-7321-4D9F-9456-91A1D50BD826}" presName="linear" presStyleCnt="0">
        <dgm:presLayoutVars>
          <dgm:animLvl val="lvl"/>
          <dgm:resizeHandles val="exact"/>
        </dgm:presLayoutVars>
      </dgm:prSet>
      <dgm:spPr/>
    </dgm:pt>
    <dgm:pt modelId="{2E0B2AD4-754E-AB45-ACC5-B78171B49EDE}" type="pres">
      <dgm:prSet presAssocID="{CFADADE9-FFB4-4930-B5F5-2E93C9544300}" presName="parentText" presStyleLbl="node1" presStyleIdx="0" presStyleCnt="6">
        <dgm:presLayoutVars>
          <dgm:chMax val="0"/>
          <dgm:bulletEnabled val="1"/>
        </dgm:presLayoutVars>
      </dgm:prSet>
      <dgm:spPr/>
    </dgm:pt>
    <dgm:pt modelId="{6F00FA43-CF9A-D443-9FD7-F7F3B4E5FA23}" type="pres">
      <dgm:prSet presAssocID="{EA7DCAB0-84BA-4C1E-A49E-51E162A44F7E}" presName="spacer" presStyleCnt="0"/>
      <dgm:spPr/>
    </dgm:pt>
    <dgm:pt modelId="{BB3B2CBA-0924-2C4F-B5CB-0309B5833452}" type="pres">
      <dgm:prSet presAssocID="{28E45B41-65F3-4B82-8A07-C24342C51116}" presName="parentText" presStyleLbl="node1" presStyleIdx="1" presStyleCnt="6">
        <dgm:presLayoutVars>
          <dgm:chMax val="0"/>
          <dgm:bulletEnabled val="1"/>
        </dgm:presLayoutVars>
      </dgm:prSet>
      <dgm:spPr/>
    </dgm:pt>
    <dgm:pt modelId="{4B2BDDF8-0F44-4742-88E7-9D38357A0330}" type="pres">
      <dgm:prSet presAssocID="{E0730B96-92BB-4C3D-A575-644DB26173D4}" presName="spacer" presStyleCnt="0"/>
      <dgm:spPr/>
    </dgm:pt>
    <dgm:pt modelId="{1F151397-5F43-8744-AB5E-36585D365DBD}" type="pres">
      <dgm:prSet presAssocID="{603E2860-8AA7-4EB3-89AD-B37280B79DD8}" presName="parentText" presStyleLbl="node1" presStyleIdx="2" presStyleCnt="6">
        <dgm:presLayoutVars>
          <dgm:chMax val="0"/>
          <dgm:bulletEnabled val="1"/>
        </dgm:presLayoutVars>
      </dgm:prSet>
      <dgm:spPr/>
    </dgm:pt>
    <dgm:pt modelId="{E963DE7E-8723-334E-8873-B544B4E22B6D}" type="pres">
      <dgm:prSet presAssocID="{AE74C651-DD5D-4D1F-98B1-FDB63174B382}" presName="spacer" presStyleCnt="0"/>
      <dgm:spPr/>
    </dgm:pt>
    <dgm:pt modelId="{3958B540-458A-8F4E-96B9-1F944A24C962}" type="pres">
      <dgm:prSet presAssocID="{71FF8D4A-CA1E-4BAC-BE3C-66ED2B49103B}" presName="parentText" presStyleLbl="node1" presStyleIdx="3" presStyleCnt="6">
        <dgm:presLayoutVars>
          <dgm:chMax val="0"/>
          <dgm:bulletEnabled val="1"/>
        </dgm:presLayoutVars>
      </dgm:prSet>
      <dgm:spPr/>
    </dgm:pt>
    <dgm:pt modelId="{25ED74AE-A9F9-C240-A903-277FFA815520}" type="pres">
      <dgm:prSet presAssocID="{73D3AD14-D0D2-4C3F-ABBF-B7C4AAF20875}" presName="spacer" presStyleCnt="0"/>
      <dgm:spPr/>
    </dgm:pt>
    <dgm:pt modelId="{AFE45AED-AD6D-CD45-81C1-14ACFE57B70B}" type="pres">
      <dgm:prSet presAssocID="{BB0A6F25-D7F9-40DD-BD63-EFA4F283A9A6}" presName="parentText" presStyleLbl="node1" presStyleIdx="4" presStyleCnt="6">
        <dgm:presLayoutVars>
          <dgm:chMax val="0"/>
          <dgm:bulletEnabled val="1"/>
        </dgm:presLayoutVars>
      </dgm:prSet>
      <dgm:spPr/>
    </dgm:pt>
    <dgm:pt modelId="{D235C089-A986-C34E-B71B-9666912E46E3}" type="pres">
      <dgm:prSet presAssocID="{B98C2F63-68FE-4374-A770-9CA965B9B64F}" presName="spacer" presStyleCnt="0"/>
      <dgm:spPr/>
    </dgm:pt>
    <dgm:pt modelId="{6BD0C579-472C-C549-A81D-2FB489B0A46B}" type="pres">
      <dgm:prSet presAssocID="{EA10257D-68B6-45F6-AFF7-B4B05E7C015C}" presName="parentText" presStyleLbl="node1" presStyleIdx="5" presStyleCnt="6">
        <dgm:presLayoutVars>
          <dgm:chMax val="0"/>
          <dgm:bulletEnabled val="1"/>
        </dgm:presLayoutVars>
      </dgm:prSet>
      <dgm:spPr/>
    </dgm:pt>
  </dgm:ptLst>
  <dgm:cxnLst>
    <dgm:cxn modelId="{12743601-2407-461E-80F0-ECDCE50E4365}" srcId="{DA3CF981-7321-4D9F-9456-91A1D50BD826}" destId="{71FF8D4A-CA1E-4BAC-BE3C-66ED2B49103B}" srcOrd="3" destOrd="0" parTransId="{CF6EA493-01EE-4C28-AB8A-EB419BBA1991}" sibTransId="{73D3AD14-D0D2-4C3F-ABBF-B7C4AAF20875}"/>
    <dgm:cxn modelId="{9465F912-B2D3-4C55-B4CE-946798D5376E}" srcId="{DA3CF981-7321-4D9F-9456-91A1D50BD826}" destId="{BB0A6F25-D7F9-40DD-BD63-EFA4F283A9A6}" srcOrd="4" destOrd="0" parTransId="{A9680D86-AF49-4014-A4F5-BC4576DA4F0F}" sibTransId="{B98C2F63-68FE-4374-A770-9CA965B9B64F}"/>
    <dgm:cxn modelId="{6754842E-3871-3D43-A36E-768129E2C495}" type="presOf" srcId="{DA3CF981-7321-4D9F-9456-91A1D50BD826}" destId="{5CB2573E-F426-814D-B9BA-B701EE0CBC53}" srcOrd="0" destOrd="0" presId="urn:microsoft.com/office/officeart/2005/8/layout/vList2"/>
    <dgm:cxn modelId="{CE369138-4396-004D-8460-4429F22876A8}" type="presOf" srcId="{603E2860-8AA7-4EB3-89AD-B37280B79DD8}" destId="{1F151397-5F43-8744-AB5E-36585D365DBD}" srcOrd="0" destOrd="0" presId="urn:microsoft.com/office/officeart/2005/8/layout/vList2"/>
    <dgm:cxn modelId="{546EA941-F78D-964E-80E0-0A46461FBEB8}" type="presOf" srcId="{CFADADE9-FFB4-4930-B5F5-2E93C9544300}" destId="{2E0B2AD4-754E-AB45-ACC5-B78171B49EDE}" srcOrd="0" destOrd="0" presId="urn:microsoft.com/office/officeart/2005/8/layout/vList2"/>
    <dgm:cxn modelId="{FF7DE652-5E62-4D04-90A9-4D5CBAEFDF3A}" srcId="{DA3CF981-7321-4D9F-9456-91A1D50BD826}" destId="{EA10257D-68B6-45F6-AFF7-B4B05E7C015C}" srcOrd="5" destOrd="0" parTransId="{703F11E5-7CCE-4DD5-9AB9-7AC305539D89}" sibTransId="{CCF05EA1-2DAB-402D-B0F6-7947AC5579A5}"/>
    <dgm:cxn modelId="{82666F59-8AF2-5D4C-B6E9-F5CEDBBB672F}" type="presOf" srcId="{EA10257D-68B6-45F6-AFF7-B4B05E7C015C}" destId="{6BD0C579-472C-C549-A81D-2FB489B0A46B}" srcOrd="0" destOrd="0" presId="urn:microsoft.com/office/officeart/2005/8/layout/vList2"/>
    <dgm:cxn modelId="{0D3B2E64-A4D2-1E4B-800A-7868F8E54D03}" type="presOf" srcId="{71FF8D4A-CA1E-4BAC-BE3C-66ED2B49103B}" destId="{3958B540-458A-8F4E-96B9-1F944A24C962}" srcOrd="0" destOrd="0" presId="urn:microsoft.com/office/officeart/2005/8/layout/vList2"/>
    <dgm:cxn modelId="{166E4E71-6FD4-A34A-92B5-22EB22B3F917}" type="presOf" srcId="{BB0A6F25-D7F9-40DD-BD63-EFA4F283A9A6}" destId="{AFE45AED-AD6D-CD45-81C1-14ACFE57B70B}" srcOrd="0" destOrd="0" presId="urn:microsoft.com/office/officeart/2005/8/layout/vList2"/>
    <dgm:cxn modelId="{31548D94-6E6B-4AA1-BB59-45E538290298}" srcId="{DA3CF981-7321-4D9F-9456-91A1D50BD826}" destId="{603E2860-8AA7-4EB3-89AD-B37280B79DD8}" srcOrd="2" destOrd="0" parTransId="{995C4D27-9ED8-4337-969C-01C0CD019B6B}" sibTransId="{AE74C651-DD5D-4D1F-98B1-FDB63174B382}"/>
    <dgm:cxn modelId="{5F5F94A8-F227-4FFE-8738-6114B966335C}" srcId="{DA3CF981-7321-4D9F-9456-91A1D50BD826}" destId="{28E45B41-65F3-4B82-8A07-C24342C51116}" srcOrd="1" destOrd="0" parTransId="{B3653DA2-9565-4C5B-BB3D-3FED275F6EBB}" sibTransId="{E0730B96-92BB-4C3D-A575-644DB26173D4}"/>
    <dgm:cxn modelId="{BD27E8D4-893E-4D8C-A2DF-6EBB9ABBDA23}" srcId="{DA3CF981-7321-4D9F-9456-91A1D50BD826}" destId="{CFADADE9-FFB4-4930-B5F5-2E93C9544300}" srcOrd="0" destOrd="0" parTransId="{CBC4D455-AA89-4329-95AA-A754F916D9EB}" sibTransId="{EA7DCAB0-84BA-4C1E-A49E-51E162A44F7E}"/>
    <dgm:cxn modelId="{99D23EEB-599E-1B4D-97E2-F0C9E3F9A04B}" type="presOf" srcId="{28E45B41-65F3-4B82-8A07-C24342C51116}" destId="{BB3B2CBA-0924-2C4F-B5CB-0309B5833452}" srcOrd="0" destOrd="0" presId="urn:microsoft.com/office/officeart/2005/8/layout/vList2"/>
    <dgm:cxn modelId="{F45BCEF6-4FE5-E941-B1C6-D78001932C7F}" type="presParOf" srcId="{5CB2573E-F426-814D-B9BA-B701EE0CBC53}" destId="{2E0B2AD4-754E-AB45-ACC5-B78171B49EDE}" srcOrd="0" destOrd="0" presId="urn:microsoft.com/office/officeart/2005/8/layout/vList2"/>
    <dgm:cxn modelId="{FE94A147-8D45-F143-B182-831C82BCA09E}" type="presParOf" srcId="{5CB2573E-F426-814D-B9BA-B701EE0CBC53}" destId="{6F00FA43-CF9A-D443-9FD7-F7F3B4E5FA23}" srcOrd="1" destOrd="0" presId="urn:microsoft.com/office/officeart/2005/8/layout/vList2"/>
    <dgm:cxn modelId="{5C744F3F-4E54-8E49-82A9-56FBA49B76BB}" type="presParOf" srcId="{5CB2573E-F426-814D-B9BA-B701EE0CBC53}" destId="{BB3B2CBA-0924-2C4F-B5CB-0309B5833452}" srcOrd="2" destOrd="0" presId="urn:microsoft.com/office/officeart/2005/8/layout/vList2"/>
    <dgm:cxn modelId="{049CD0FC-DA02-E64C-B876-F09FA2993B26}" type="presParOf" srcId="{5CB2573E-F426-814D-B9BA-B701EE0CBC53}" destId="{4B2BDDF8-0F44-4742-88E7-9D38357A0330}" srcOrd="3" destOrd="0" presId="urn:microsoft.com/office/officeart/2005/8/layout/vList2"/>
    <dgm:cxn modelId="{E0279B23-B544-5749-8434-C76EF6FA502E}" type="presParOf" srcId="{5CB2573E-F426-814D-B9BA-B701EE0CBC53}" destId="{1F151397-5F43-8744-AB5E-36585D365DBD}" srcOrd="4" destOrd="0" presId="urn:microsoft.com/office/officeart/2005/8/layout/vList2"/>
    <dgm:cxn modelId="{E1A561C0-7BC5-D243-8CBE-618F5351C87D}" type="presParOf" srcId="{5CB2573E-F426-814D-B9BA-B701EE0CBC53}" destId="{E963DE7E-8723-334E-8873-B544B4E22B6D}" srcOrd="5" destOrd="0" presId="urn:microsoft.com/office/officeart/2005/8/layout/vList2"/>
    <dgm:cxn modelId="{4738B18A-A487-A94B-9E42-1E0A6CD14327}" type="presParOf" srcId="{5CB2573E-F426-814D-B9BA-B701EE0CBC53}" destId="{3958B540-458A-8F4E-96B9-1F944A24C962}" srcOrd="6" destOrd="0" presId="urn:microsoft.com/office/officeart/2005/8/layout/vList2"/>
    <dgm:cxn modelId="{7518AE4C-0031-5A4E-B54D-EA15F4E1DC67}" type="presParOf" srcId="{5CB2573E-F426-814D-B9BA-B701EE0CBC53}" destId="{25ED74AE-A9F9-C240-A903-277FFA815520}" srcOrd="7" destOrd="0" presId="urn:microsoft.com/office/officeart/2005/8/layout/vList2"/>
    <dgm:cxn modelId="{DCA329B6-FBFB-BB4F-9FCB-900CF825B0C2}" type="presParOf" srcId="{5CB2573E-F426-814D-B9BA-B701EE0CBC53}" destId="{AFE45AED-AD6D-CD45-81C1-14ACFE57B70B}" srcOrd="8" destOrd="0" presId="urn:microsoft.com/office/officeart/2005/8/layout/vList2"/>
    <dgm:cxn modelId="{9AD7A629-72A0-9840-B8B7-89CF9590CB11}" type="presParOf" srcId="{5CB2573E-F426-814D-B9BA-B701EE0CBC53}" destId="{D235C089-A986-C34E-B71B-9666912E46E3}" srcOrd="9" destOrd="0" presId="urn:microsoft.com/office/officeart/2005/8/layout/vList2"/>
    <dgm:cxn modelId="{E9B24994-EFD1-3848-8B6C-3651CB06BFF4}" type="presParOf" srcId="{5CB2573E-F426-814D-B9BA-B701EE0CBC53}" destId="{6BD0C579-472C-C549-A81D-2FB489B0A46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9D9984-A2D3-4154-8F25-A3E6E6A0BC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016481E-9689-48EB-A3B3-5868D5236E89}">
      <dgm:prSet/>
      <dgm:spPr/>
      <dgm:t>
        <a:bodyPr/>
        <a:lstStyle/>
        <a:p>
          <a:r>
            <a:rPr lang="en-GB"/>
            <a:t>Difference with Identifying and understanding their own emotions- Alexythemia</a:t>
          </a:r>
          <a:endParaRPr lang="en-US"/>
        </a:p>
      </dgm:t>
    </dgm:pt>
    <dgm:pt modelId="{B6B24CE4-0C53-46E0-BD11-A7E4F33DD91E}" type="parTrans" cxnId="{D35C2E8C-BC6B-410B-8AE3-2A0720059696}">
      <dgm:prSet/>
      <dgm:spPr/>
      <dgm:t>
        <a:bodyPr/>
        <a:lstStyle/>
        <a:p>
          <a:endParaRPr lang="en-US"/>
        </a:p>
      </dgm:t>
    </dgm:pt>
    <dgm:pt modelId="{728172E1-FD23-443B-A822-A45486D25D85}" type="sibTrans" cxnId="{D35C2E8C-BC6B-410B-8AE3-2A0720059696}">
      <dgm:prSet/>
      <dgm:spPr/>
      <dgm:t>
        <a:bodyPr/>
        <a:lstStyle/>
        <a:p>
          <a:endParaRPr lang="en-US"/>
        </a:p>
      </dgm:t>
    </dgm:pt>
    <dgm:pt modelId="{2E0958A6-70D2-4F29-BFB5-F26E7B725974}">
      <dgm:prSet/>
      <dgm:spPr/>
      <dgm:t>
        <a:bodyPr/>
        <a:lstStyle/>
        <a:p>
          <a:r>
            <a:rPr lang="en-GB"/>
            <a:t>May experience the ‘double empathy problem’</a:t>
          </a:r>
          <a:endParaRPr lang="en-US"/>
        </a:p>
      </dgm:t>
    </dgm:pt>
    <dgm:pt modelId="{D28A414E-CB56-4BB5-9375-376AD4FD151B}" type="parTrans" cxnId="{F772AE69-0DD1-4B39-A067-F21B4A0B93BD}">
      <dgm:prSet/>
      <dgm:spPr/>
      <dgm:t>
        <a:bodyPr/>
        <a:lstStyle/>
        <a:p>
          <a:endParaRPr lang="en-US"/>
        </a:p>
      </dgm:t>
    </dgm:pt>
    <dgm:pt modelId="{79BC9944-0882-4DE2-9B70-368CC4019F2B}" type="sibTrans" cxnId="{F772AE69-0DD1-4B39-A067-F21B4A0B93BD}">
      <dgm:prSet/>
      <dgm:spPr/>
      <dgm:t>
        <a:bodyPr/>
        <a:lstStyle/>
        <a:p>
          <a:endParaRPr lang="en-US"/>
        </a:p>
      </dgm:t>
    </dgm:pt>
    <dgm:pt modelId="{76A736AE-CE32-459F-A2BA-9D9873D475A2}">
      <dgm:prSet/>
      <dgm:spPr/>
      <dgm:t>
        <a:bodyPr/>
        <a:lstStyle/>
        <a:p>
          <a:r>
            <a:rPr lang="en-GB"/>
            <a:t>Differences with understanding the unwritten social rules – e.g. taking turns, waiting, queuing, personal space, group work</a:t>
          </a:r>
          <a:endParaRPr lang="en-US"/>
        </a:p>
      </dgm:t>
    </dgm:pt>
    <dgm:pt modelId="{F566F87A-03FA-46EA-8275-C2817356EEA3}" type="parTrans" cxnId="{BDD7EE77-2375-40DA-9B57-8CD5A3133D63}">
      <dgm:prSet/>
      <dgm:spPr/>
      <dgm:t>
        <a:bodyPr/>
        <a:lstStyle/>
        <a:p>
          <a:endParaRPr lang="en-US"/>
        </a:p>
      </dgm:t>
    </dgm:pt>
    <dgm:pt modelId="{43BD55AF-E451-43B0-963C-77BD3384D188}" type="sibTrans" cxnId="{BDD7EE77-2375-40DA-9B57-8CD5A3133D63}">
      <dgm:prSet/>
      <dgm:spPr/>
      <dgm:t>
        <a:bodyPr/>
        <a:lstStyle/>
        <a:p>
          <a:endParaRPr lang="en-US"/>
        </a:p>
      </dgm:t>
    </dgm:pt>
    <dgm:pt modelId="{526F7F1C-598E-40EF-9A7D-5A5E61B354BB}">
      <dgm:prSet/>
      <dgm:spPr/>
      <dgm:t>
        <a:bodyPr/>
        <a:lstStyle/>
        <a:p>
          <a:r>
            <a:rPr lang="en-GB"/>
            <a:t>Differences with sharing the enjoyment or interests of others …. Negotiating and compromising</a:t>
          </a:r>
          <a:endParaRPr lang="en-US"/>
        </a:p>
      </dgm:t>
    </dgm:pt>
    <dgm:pt modelId="{59ABFC79-82BE-4420-9475-D325C5872A10}" type="parTrans" cxnId="{5007BA4F-79EA-4424-B387-437DB6B73C75}">
      <dgm:prSet/>
      <dgm:spPr/>
      <dgm:t>
        <a:bodyPr/>
        <a:lstStyle/>
        <a:p>
          <a:endParaRPr lang="en-US"/>
        </a:p>
      </dgm:t>
    </dgm:pt>
    <dgm:pt modelId="{EE092135-2D2C-4ED7-8E91-8F9536033346}" type="sibTrans" cxnId="{5007BA4F-79EA-4424-B387-437DB6B73C75}">
      <dgm:prSet/>
      <dgm:spPr/>
      <dgm:t>
        <a:bodyPr/>
        <a:lstStyle/>
        <a:p>
          <a:endParaRPr lang="en-US"/>
        </a:p>
      </dgm:t>
    </dgm:pt>
    <dgm:pt modelId="{A42DEC07-AA57-4450-A9CD-46AA23E19F17}">
      <dgm:prSet/>
      <dgm:spPr/>
      <dgm:t>
        <a:bodyPr/>
        <a:lstStyle/>
        <a:p>
          <a:r>
            <a:rPr lang="en-GB"/>
            <a:t>Differences with forming and maintaining friendships</a:t>
          </a:r>
          <a:endParaRPr lang="en-US"/>
        </a:p>
      </dgm:t>
    </dgm:pt>
    <dgm:pt modelId="{BAE9E33C-236F-4618-AD94-513880F40D0B}" type="parTrans" cxnId="{1E4D2802-3713-4176-AEFE-347F0409706E}">
      <dgm:prSet/>
      <dgm:spPr/>
      <dgm:t>
        <a:bodyPr/>
        <a:lstStyle/>
        <a:p>
          <a:endParaRPr lang="en-US"/>
        </a:p>
      </dgm:t>
    </dgm:pt>
    <dgm:pt modelId="{B1EAE84E-B3BE-4C25-8EB0-F3DA9462FD3A}" type="sibTrans" cxnId="{1E4D2802-3713-4176-AEFE-347F0409706E}">
      <dgm:prSet/>
      <dgm:spPr/>
      <dgm:t>
        <a:bodyPr/>
        <a:lstStyle/>
        <a:p>
          <a:endParaRPr lang="en-US"/>
        </a:p>
      </dgm:t>
    </dgm:pt>
    <dgm:pt modelId="{6B1FC907-D530-6A4E-9FF1-27BBD871E96E}" type="pres">
      <dgm:prSet presAssocID="{5E9D9984-A2D3-4154-8F25-A3E6E6A0BCD6}" presName="linear" presStyleCnt="0">
        <dgm:presLayoutVars>
          <dgm:animLvl val="lvl"/>
          <dgm:resizeHandles val="exact"/>
        </dgm:presLayoutVars>
      </dgm:prSet>
      <dgm:spPr/>
    </dgm:pt>
    <dgm:pt modelId="{9A442BDD-8A29-7F49-9B82-725B91F196EE}" type="pres">
      <dgm:prSet presAssocID="{4016481E-9689-48EB-A3B3-5868D5236E89}" presName="parentText" presStyleLbl="node1" presStyleIdx="0" presStyleCnt="5">
        <dgm:presLayoutVars>
          <dgm:chMax val="0"/>
          <dgm:bulletEnabled val="1"/>
        </dgm:presLayoutVars>
      </dgm:prSet>
      <dgm:spPr/>
    </dgm:pt>
    <dgm:pt modelId="{5D2808B6-93C3-224B-812D-F05C58E990FA}" type="pres">
      <dgm:prSet presAssocID="{728172E1-FD23-443B-A822-A45486D25D85}" presName="spacer" presStyleCnt="0"/>
      <dgm:spPr/>
    </dgm:pt>
    <dgm:pt modelId="{76B16FE2-8419-E44B-B584-480DF73F4E24}" type="pres">
      <dgm:prSet presAssocID="{2E0958A6-70D2-4F29-BFB5-F26E7B725974}" presName="parentText" presStyleLbl="node1" presStyleIdx="1" presStyleCnt="5">
        <dgm:presLayoutVars>
          <dgm:chMax val="0"/>
          <dgm:bulletEnabled val="1"/>
        </dgm:presLayoutVars>
      </dgm:prSet>
      <dgm:spPr/>
    </dgm:pt>
    <dgm:pt modelId="{C966B207-473B-F946-B7BE-E307BF56D767}" type="pres">
      <dgm:prSet presAssocID="{79BC9944-0882-4DE2-9B70-368CC4019F2B}" presName="spacer" presStyleCnt="0"/>
      <dgm:spPr/>
    </dgm:pt>
    <dgm:pt modelId="{16FBCAAF-792C-2B43-97EE-58B5E368432B}" type="pres">
      <dgm:prSet presAssocID="{76A736AE-CE32-459F-A2BA-9D9873D475A2}" presName="parentText" presStyleLbl="node1" presStyleIdx="2" presStyleCnt="5">
        <dgm:presLayoutVars>
          <dgm:chMax val="0"/>
          <dgm:bulletEnabled val="1"/>
        </dgm:presLayoutVars>
      </dgm:prSet>
      <dgm:spPr/>
    </dgm:pt>
    <dgm:pt modelId="{FFA8C438-1AD4-854A-91F8-FA33C12BCB2B}" type="pres">
      <dgm:prSet presAssocID="{43BD55AF-E451-43B0-963C-77BD3384D188}" presName="spacer" presStyleCnt="0"/>
      <dgm:spPr/>
    </dgm:pt>
    <dgm:pt modelId="{DD9B0D18-258C-A941-B3E2-E2AC2B3B0960}" type="pres">
      <dgm:prSet presAssocID="{526F7F1C-598E-40EF-9A7D-5A5E61B354BB}" presName="parentText" presStyleLbl="node1" presStyleIdx="3" presStyleCnt="5">
        <dgm:presLayoutVars>
          <dgm:chMax val="0"/>
          <dgm:bulletEnabled val="1"/>
        </dgm:presLayoutVars>
      </dgm:prSet>
      <dgm:spPr/>
    </dgm:pt>
    <dgm:pt modelId="{9E9E4D74-19BF-A54B-8DE3-7966E2DCBE1B}" type="pres">
      <dgm:prSet presAssocID="{EE092135-2D2C-4ED7-8E91-8F9536033346}" presName="spacer" presStyleCnt="0"/>
      <dgm:spPr/>
    </dgm:pt>
    <dgm:pt modelId="{EDC32997-BC54-3B44-B5E0-8B06912B78E0}" type="pres">
      <dgm:prSet presAssocID="{A42DEC07-AA57-4450-A9CD-46AA23E19F17}" presName="parentText" presStyleLbl="node1" presStyleIdx="4" presStyleCnt="5">
        <dgm:presLayoutVars>
          <dgm:chMax val="0"/>
          <dgm:bulletEnabled val="1"/>
        </dgm:presLayoutVars>
      </dgm:prSet>
      <dgm:spPr/>
    </dgm:pt>
  </dgm:ptLst>
  <dgm:cxnLst>
    <dgm:cxn modelId="{1E4D2802-3713-4176-AEFE-347F0409706E}" srcId="{5E9D9984-A2D3-4154-8F25-A3E6E6A0BCD6}" destId="{A42DEC07-AA57-4450-A9CD-46AA23E19F17}" srcOrd="4" destOrd="0" parTransId="{BAE9E33C-236F-4618-AD94-513880F40D0B}" sibTransId="{B1EAE84E-B3BE-4C25-8EB0-F3DA9462FD3A}"/>
    <dgm:cxn modelId="{6306EF27-A2F6-A94B-B7E9-23CDA2699B99}" type="presOf" srcId="{76A736AE-CE32-459F-A2BA-9D9873D475A2}" destId="{16FBCAAF-792C-2B43-97EE-58B5E368432B}" srcOrd="0" destOrd="0" presId="urn:microsoft.com/office/officeart/2005/8/layout/vList2"/>
    <dgm:cxn modelId="{5007BA4F-79EA-4424-B387-437DB6B73C75}" srcId="{5E9D9984-A2D3-4154-8F25-A3E6E6A0BCD6}" destId="{526F7F1C-598E-40EF-9A7D-5A5E61B354BB}" srcOrd="3" destOrd="0" parTransId="{59ABFC79-82BE-4420-9475-D325C5872A10}" sibTransId="{EE092135-2D2C-4ED7-8E91-8F9536033346}"/>
    <dgm:cxn modelId="{3C48135E-F51E-5D4F-9301-C763BE97DE8B}" type="presOf" srcId="{2E0958A6-70D2-4F29-BFB5-F26E7B725974}" destId="{76B16FE2-8419-E44B-B584-480DF73F4E24}" srcOrd="0" destOrd="0" presId="urn:microsoft.com/office/officeart/2005/8/layout/vList2"/>
    <dgm:cxn modelId="{D95C0F62-DF71-0C4D-A0FF-0847608BC880}" type="presOf" srcId="{5E9D9984-A2D3-4154-8F25-A3E6E6A0BCD6}" destId="{6B1FC907-D530-6A4E-9FF1-27BBD871E96E}" srcOrd="0" destOrd="0" presId="urn:microsoft.com/office/officeart/2005/8/layout/vList2"/>
    <dgm:cxn modelId="{F772AE69-0DD1-4B39-A067-F21B4A0B93BD}" srcId="{5E9D9984-A2D3-4154-8F25-A3E6E6A0BCD6}" destId="{2E0958A6-70D2-4F29-BFB5-F26E7B725974}" srcOrd="1" destOrd="0" parTransId="{D28A414E-CB56-4BB5-9375-376AD4FD151B}" sibTransId="{79BC9944-0882-4DE2-9B70-368CC4019F2B}"/>
    <dgm:cxn modelId="{BDD7EE77-2375-40DA-9B57-8CD5A3133D63}" srcId="{5E9D9984-A2D3-4154-8F25-A3E6E6A0BCD6}" destId="{76A736AE-CE32-459F-A2BA-9D9873D475A2}" srcOrd="2" destOrd="0" parTransId="{F566F87A-03FA-46EA-8275-C2817356EEA3}" sibTransId="{43BD55AF-E451-43B0-963C-77BD3384D188}"/>
    <dgm:cxn modelId="{D35C2E8C-BC6B-410B-8AE3-2A0720059696}" srcId="{5E9D9984-A2D3-4154-8F25-A3E6E6A0BCD6}" destId="{4016481E-9689-48EB-A3B3-5868D5236E89}" srcOrd="0" destOrd="0" parTransId="{B6B24CE4-0C53-46E0-BD11-A7E4F33DD91E}" sibTransId="{728172E1-FD23-443B-A822-A45486D25D85}"/>
    <dgm:cxn modelId="{4A69A8B4-661F-474A-8126-67B79FAC97C4}" type="presOf" srcId="{4016481E-9689-48EB-A3B3-5868D5236E89}" destId="{9A442BDD-8A29-7F49-9B82-725B91F196EE}" srcOrd="0" destOrd="0" presId="urn:microsoft.com/office/officeart/2005/8/layout/vList2"/>
    <dgm:cxn modelId="{E248C6DF-B087-0F4E-83C4-89312A522754}" type="presOf" srcId="{A42DEC07-AA57-4450-A9CD-46AA23E19F17}" destId="{EDC32997-BC54-3B44-B5E0-8B06912B78E0}" srcOrd="0" destOrd="0" presId="urn:microsoft.com/office/officeart/2005/8/layout/vList2"/>
    <dgm:cxn modelId="{AA274AE2-47D0-D048-84C8-9C4D38B0AF34}" type="presOf" srcId="{526F7F1C-598E-40EF-9A7D-5A5E61B354BB}" destId="{DD9B0D18-258C-A941-B3E2-E2AC2B3B0960}" srcOrd="0" destOrd="0" presId="urn:microsoft.com/office/officeart/2005/8/layout/vList2"/>
    <dgm:cxn modelId="{C5E3E190-6318-A547-B599-817B99A85B51}" type="presParOf" srcId="{6B1FC907-D530-6A4E-9FF1-27BBD871E96E}" destId="{9A442BDD-8A29-7F49-9B82-725B91F196EE}" srcOrd="0" destOrd="0" presId="urn:microsoft.com/office/officeart/2005/8/layout/vList2"/>
    <dgm:cxn modelId="{96D03EDF-AE09-6645-8193-F070B6CB20F0}" type="presParOf" srcId="{6B1FC907-D530-6A4E-9FF1-27BBD871E96E}" destId="{5D2808B6-93C3-224B-812D-F05C58E990FA}" srcOrd="1" destOrd="0" presId="urn:microsoft.com/office/officeart/2005/8/layout/vList2"/>
    <dgm:cxn modelId="{656C78B4-C262-AA47-A00E-5B27D2D3D7C6}" type="presParOf" srcId="{6B1FC907-D530-6A4E-9FF1-27BBD871E96E}" destId="{76B16FE2-8419-E44B-B584-480DF73F4E24}" srcOrd="2" destOrd="0" presId="urn:microsoft.com/office/officeart/2005/8/layout/vList2"/>
    <dgm:cxn modelId="{4CD99B7C-65CA-9E4C-8FF2-8BA506D85F65}" type="presParOf" srcId="{6B1FC907-D530-6A4E-9FF1-27BBD871E96E}" destId="{C966B207-473B-F946-B7BE-E307BF56D767}" srcOrd="3" destOrd="0" presId="urn:microsoft.com/office/officeart/2005/8/layout/vList2"/>
    <dgm:cxn modelId="{53425DBF-EA8B-D44C-B5F2-7ABC305E7437}" type="presParOf" srcId="{6B1FC907-D530-6A4E-9FF1-27BBD871E96E}" destId="{16FBCAAF-792C-2B43-97EE-58B5E368432B}" srcOrd="4" destOrd="0" presId="urn:microsoft.com/office/officeart/2005/8/layout/vList2"/>
    <dgm:cxn modelId="{CC2148F1-8E48-1441-9F7A-40140D013E38}" type="presParOf" srcId="{6B1FC907-D530-6A4E-9FF1-27BBD871E96E}" destId="{FFA8C438-1AD4-854A-91F8-FA33C12BCB2B}" srcOrd="5" destOrd="0" presId="urn:microsoft.com/office/officeart/2005/8/layout/vList2"/>
    <dgm:cxn modelId="{9A983B48-0BAA-B64E-9CD6-31378471BC09}" type="presParOf" srcId="{6B1FC907-D530-6A4E-9FF1-27BBD871E96E}" destId="{DD9B0D18-258C-A941-B3E2-E2AC2B3B0960}" srcOrd="6" destOrd="0" presId="urn:microsoft.com/office/officeart/2005/8/layout/vList2"/>
    <dgm:cxn modelId="{6F6B8F72-FF9B-274A-90FD-C61630FE4966}" type="presParOf" srcId="{6B1FC907-D530-6A4E-9FF1-27BBD871E96E}" destId="{9E9E4D74-19BF-A54B-8DE3-7966E2DCBE1B}" srcOrd="7" destOrd="0" presId="urn:microsoft.com/office/officeart/2005/8/layout/vList2"/>
    <dgm:cxn modelId="{D3374D25-B4A0-194C-BDEC-615C5ACFE102}" type="presParOf" srcId="{6B1FC907-D530-6A4E-9FF1-27BBD871E96E}" destId="{EDC32997-BC54-3B44-B5E0-8B06912B78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8556E9-A632-47BC-A5BA-F4EAD09035F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7FA1D64-D45A-4326-BD3A-9B9A40BD6C95}">
      <dgm:prSet/>
      <dgm:spPr/>
      <dgm:t>
        <a:bodyPr/>
        <a:lstStyle/>
        <a:p>
          <a:r>
            <a:rPr lang="en-GB"/>
            <a:t>Delayed speech and language skills</a:t>
          </a:r>
          <a:endParaRPr lang="en-US"/>
        </a:p>
      </dgm:t>
    </dgm:pt>
    <dgm:pt modelId="{6F9FE0C2-11D9-4F35-AA97-FBAA61990D85}" type="parTrans" cxnId="{568E64D0-AF76-41AE-8EFE-2BA3DEB69561}">
      <dgm:prSet/>
      <dgm:spPr/>
      <dgm:t>
        <a:bodyPr/>
        <a:lstStyle/>
        <a:p>
          <a:endParaRPr lang="en-US"/>
        </a:p>
      </dgm:t>
    </dgm:pt>
    <dgm:pt modelId="{A265E799-362E-4BD6-A0E5-3B222C951491}" type="sibTrans" cxnId="{568E64D0-AF76-41AE-8EFE-2BA3DEB69561}">
      <dgm:prSet/>
      <dgm:spPr/>
      <dgm:t>
        <a:bodyPr/>
        <a:lstStyle/>
        <a:p>
          <a:endParaRPr lang="en-US"/>
        </a:p>
      </dgm:t>
    </dgm:pt>
    <dgm:pt modelId="{27F90CBA-2071-4A9D-B857-6DC6C3FDCB84}">
      <dgm:prSet/>
      <dgm:spPr/>
      <dgm:t>
        <a:bodyPr/>
        <a:lstStyle/>
        <a:p>
          <a:r>
            <a:rPr lang="en-GB"/>
            <a:t>Expressive language in advance of understanding</a:t>
          </a:r>
          <a:endParaRPr lang="en-US"/>
        </a:p>
      </dgm:t>
    </dgm:pt>
    <dgm:pt modelId="{B23DBD7D-C353-48A8-9F05-BC1AE9F66852}" type="parTrans" cxnId="{2ACE7D9A-5EE8-4DEA-A95B-46B50BD5E0C4}">
      <dgm:prSet/>
      <dgm:spPr/>
      <dgm:t>
        <a:bodyPr/>
        <a:lstStyle/>
        <a:p>
          <a:endParaRPr lang="en-US"/>
        </a:p>
      </dgm:t>
    </dgm:pt>
    <dgm:pt modelId="{444FF082-578B-4556-B6E9-03BBFA66B70A}" type="sibTrans" cxnId="{2ACE7D9A-5EE8-4DEA-A95B-46B50BD5E0C4}">
      <dgm:prSet/>
      <dgm:spPr/>
      <dgm:t>
        <a:bodyPr/>
        <a:lstStyle/>
        <a:p>
          <a:endParaRPr lang="en-US"/>
        </a:p>
      </dgm:t>
    </dgm:pt>
    <dgm:pt modelId="{A2ED5CB1-DB7A-4420-9020-8FF86B9BD612}">
      <dgm:prSet/>
      <dgm:spPr/>
      <dgm:t>
        <a:bodyPr/>
        <a:lstStyle/>
        <a:p>
          <a:r>
            <a:rPr lang="en-GB"/>
            <a:t>Unusual intonation and rhythm, difficulty with volume or accent</a:t>
          </a:r>
          <a:endParaRPr lang="en-US"/>
        </a:p>
      </dgm:t>
    </dgm:pt>
    <dgm:pt modelId="{B59CF357-541F-4A83-8F38-FA714401199F}" type="parTrans" cxnId="{23C92723-75F1-4F62-8FE2-44A086C11B90}">
      <dgm:prSet/>
      <dgm:spPr/>
      <dgm:t>
        <a:bodyPr/>
        <a:lstStyle/>
        <a:p>
          <a:endParaRPr lang="en-US"/>
        </a:p>
      </dgm:t>
    </dgm:pt>
    <dgm:pt modelId="{9D052F57-6B11-4DCC-BF5E-60B69B1C95A1}" type="sibTrans" cxnId="{23C92723-75F1-4F62-8FE2-44A086C11B90}">
      <dgm:prSet/>
      <dgm:spPr/>
      <dgm:t>
        <a:bodyPr/>
        <a:lstStyle/>
        <a:p>
          <a:endParaRPr lang="en-US"/>
        </a:p>
      </dgm:t>
    </dgm:pt>
    <dgm:pt modelId="{6B07654B-7828-40BB-80BB-346D1A2E7150}">
      <dgm:prSet/>
      <dgm:spPr/>
      <dgm:t>
        <a:bodyPr/>
        <a:lstStyle/>
        <a:p>
          <a:r>
            <a:rPr lang="en-GB"/>
            <a:t>Unresponsive to verbal instructions </a:t>
          </a:r>
          <a:endParaRPr lang="en-US"/>
        </a:p>
      </dgm:t>
    </dgm:pt>
    <dgm:pt modelId="{C32A525C-DB59-44F1-BD2C-A921398B5F96}" type="parTrans" cxnId="{31996CFA-2D81-4F1F-B425-2650853050CC}">
      <dgm:prSet/>
      <dgm:spPr/>
      <dgm:t>
        <a:bodyPr/>
        <a:lstStyle/>
        <a:p>
          <a:endParaRPr lang="en-US"/>
        </a:p>
      </dgm:t>
    </dgm:pt>
    <dgm:pt modelId="{20E67A82-1A67-4A0E-8D3F-7FFAA33D0AE5}" type="sibTrans" cxnId="{31996CFA-2D81-4F1F-B425-2650853050CC}">
      <dgm:prSet/>
      <dgm:spPr/>
      <dgm:t>
        <a:bodyPr/>
        <a:lstStyle/>
        <a:p>
          <a:endParaRPr lang="en-US"/>
        </a:p>
      </dgm:t>
    </dgm:pt>
    <dgm:pt modelId="{61E0011F-619D-43E9-926D-1D3325BC3377}">
      <dgm:prSet/>
      <dgm:spPr/>
      <dgm:t>
        <a:bodyPr/>
        <a:lstStyle/>
        <a:p>
          <a:r>
            <a:rPr lang="en-GB"/>
            <a:t>May be  overwhelmed by too much language </a:t>
          </a:r>
          <a:endParaRPr lang="en-US"/>
        </a:p>
      </dgm:t>
    </dgm:pt>
    <dgm:pt modelId="{F61B9752-AB36-4FF6-AD97-39C717BCD854}" type="parTrans" cxnId="{4DAD7B7B-6470-4BDF-95E7-C28293B9D3F8}">
      <dgm:prSet/>
      <dgm:spPr/>
      <dgm:t>
        <a:bodyPr/>
        <a:lstStyle/>
        <a:p>
          <a:endParaRPr lang="en-US"/>
        </a:p>
      </dgm:t>
    </dgm:pt>
    <dgm:pt modelId="{9CC418C3-F8EA-4D78-A20A-9D66E047DE57}" type="sibTrans" cxnId="{4DAD7B7B-6470-4BDF-95E7-C28293B9D3F8}">
      <dgm:prSet/>
      <dgm:spPr/>
      <dgm:t>
        <a:bodyPr/>
        <a:lstStyle/>
        <a:p>
          <a:endParaRPr lang="en-US"/>
        </a:p>
      </dgm:t>
    </dgm:pt>
    <dgm:pt modelId="{0FF9B848-6AD1-4EEE-91FA-C1232FCA16ED}">
      <dgm:prSet/>
      <dgm:spPr/>
      <dgm:t>
        <a:bodyPr/>
        <a:lstStyle/>
        <a:p>
          <a:r>
            <a:rPr lang="en-GB"/>
            <a:t>Semantic and literal interpretation – e.g. difficulty understanding abstract language, such as jokes, idioms and words with multiple meanings and sarcasm</a:t>
          </a:r>
          <a:endParaRPr lang="en-US"/>
        </a:p>
      </dgm:t>
    </dgm:pt>
    <dgm:pt modelId="{47861BCD-26F0-409D-9AD9-30F4F0757A48}" type="parTrans" cxnId="{EEF0982A-85A4-46F2-B4E1-5F4E9E9A35DF}">
      <dgm:prSet/>
      <dgm:spPr/>
      <dgm:t>
        <a:bodyPr/>
        <a:lstStyle/>
        <a:p>
          <a:endParaRPr lang="en-US"/>
        </a:p>
      </dgm:t>
    </dgm:pt>
    <dgm:pt modelId="{560F748F-B095-4A6F-9B20-D27E304F5D52}" type="sibTrans" cxnId="{EEF0982A-85A4-46F2-B4E1-5F4E9E9A35DF}">
      <dgm:prSet/>
      <dgm:spPr/>
      <dgm:t>
        <a:bodyPr/>
        <a:lstStyle/>
        <a:p>
          <a:endParaRPr lang="en-US"/>
        </a:p>
      </dgm:t>
    </dgm:pt>
    <dgm:pt modelId="{3C52493F-22D9-468F-9DB2-F49BDFB88C44}">
      <dgm:prSet/>
      <dgm:spPr/>
      <dgm:t>
        <a:bodyPr/>
        <a:lstStyle/>
        <a:p>
          <a:r>
            <a:rPr lang="en-GB"/>
            <a:t>Difficulty understanding pragmatic language</a:t>
          </a:r>
          <a:endParaRPr lang="en-US"/>
        </a:p>
      </dgm:t>
    </dgm:pt>
    <dgm:pt modelId="{D917CEF6-DBB3-42DD-BCFD-E2783665B3A8}" type="parTrans" cxnId="{CC0E982E-CE97-4DDD-92B0-30B8CCE07421}">
      <dgm:prSet/>
      <dgm:spPr/>
      <dgm:t>
        <a:bodyPr/>
        <a:lstStyle/>
        <a:p>
          <a:endParaRPr lang="en-US"/>
        </a:p>
      </dgm:t>
    </dgm:pt>
    <dgm:pt modelId="{C2B10AF1-C978-48DF-BE56-8431E883473B}" type="sibTrans" cxnId="{CC0E982E-CE97-4DDD-92B0-30B8CCE07421}">
      <dgm:prSet/>
      <dgm:spPr/>
      <dgm:t>
        <a:bodyPr/>
        <a:lstStyle/>
        <a:p>
          <a:endParaRPr lang="en-US"/>
        </a:p>
      </dgm:t>
    </dgm:pt>
    <dgm:pt modelId="{4E54BEFC-BB86-6749-AA87-C401F2323039}" type="pres">
      <dgm:prSet presAssocID="{CB8556E9-A632-47BC-A5BA-F4EAD09035FD}" presName="linear" presStyleCnt="0">
        <dgm:presLayoutVars>
          <dgm:animLvl val="lvl"/>
          <dgm:resizeHandles val="exact"/>
        </dgm:presLayoutVars>
      </dgm:prSet>
      <dgm:spPr/>
    </dgm:pt>
    <dgm:pt modelId="{61890960-6124-E242-921E-19F79490583B}" type="pres">
      <dgm:prSet presAssocID="{27FA1D64-D45A-4326-BD3A-9B9A40BD6C95}" presName="parentText" presStyleLbl="node1" presStyleIdx="0" presStyleCnt="7">
        <dgm:presLayoutVars>
          <dgm:chMax val="0"/>
          <dgm:bulletEnabled val="1"/>
        </dgm:presLayoutVars>
      </dgm:prSet>
      <dgm:spPr/>
    </dgm:pt>
    <dgm:pt modelId="{90996715-358D-734D-B705-4FE0EB8349BA}" type="pres">
      <dgm:prSet presAssocID="{A265E799-362E-4BD6-A0E5-3B222C951491}" presName="spacer" presStyleCnt="0"/>
      <dgm:spPr/>
    </dgm:pt>
    <dgm:pt modelId="{BDEF9FEE-020D-BD45-B320-60092AB3081E}" type="pres">
      <dgm:prSet presAssocID="{27F90CBA-2071-4A9D-B857-6DC6C3FDCB84}" presName="parentText" presStyleLbl="node1" presStyleIdx="1" presStyleCnt="7">
        <dgm:presLayoutVars>
          <dgm:chMax val="0"/>
          <dgm:bulletEnabled val="1"/>
        </dgm:presLayoutVars>
      </dgm:prSet>
      <dgm:spPr/>
    </dgm:pt>
    <dgm:pt modelId="{CBA28311-B18A-1E4D-A057-E350246848E1}" type="pres">
      <dgm:prSet presAssocID="{444FF082-578B-4556-B6E9-03BBFA66B70A}" presName="spacer" presStyleCnt="0"/>
      <dgm:spPr/>
    </dgm:pt>
    <dgm:pt modelId="{87FA46C7-CD1A-E944-921E-8FFCE8ECFC51}" type="pres">
      <dgm:prSet presAssocID="{A2ED5CB1-DB7A-4420-9020-8FF86B9BD612}" presName="parentText" presStyleLbl="node1" presStyleIdx="2" presStyleCnt="7">
        <dgm:presLayoutVars>
          <dgm:chMax val="0"/>
          <dgm:bulletEnabled val="1"/>
        </dgm:presLayoutVars>
      </dgm:prSet>
      <dgm:spPr/>
    </dgm:pt>
    <dgm:pt modelId="{96ED4A09-A760-6B45-A453-31356340F897}" type="pres">
      <dgm:prSet presAssocID="{9D052F57-6B11-4DCC-BF5E-60B69B1C95A1}" presName="spacer" presStyleCnt="0"/>
      <dgm:spPr/>
    </dgm:pt>
    <dgm:pt modelId="{1C4C82F1-0AC7-0C42-A1DB-436DE2F6AB01}" type="pres">
      <dgm:prSet presAssocID="{6B07654B-7828-40BB-80BB-346D1A2E7150}" presName="parentText" presStyleLbl="node1" presStyleIdx="3" presStyleCnt="7">
        <dgm:presLayoutVars>
          <dgm:chMax val="0"/>
          <dgm:bulletEnabled val="1"/>
        </dgm:presLayoutVars>
      </dgm:prSet>
      <dgm:spPr/>
    </dgm:pt>
    <dgm:pt modelId="{84DC70A2-E84D-EF44-9134-4160B3E0EED0}" type="pres">
      <dgm:prSet presAssocID="{20E67A82-1A67-4A0E-8D3F-7FFAA33D0AE5}" presName="spacer" presStyleCnt="0"/>
      <dgm:spPr/>
    </dgm:pt>
    <dgm:pt modelId="{D801581E-AB09-AE47-9951-5BCCFB51EDD8}" type="pres">
      <dgm:prSet presAssocID="{61E0011F-619D-43E9-926D-1D3325BC3377}" presName="parentText" presStyleLbl="node1" presStyleIdx="4" presStyleCnt="7">
        <dgm:presLayoutVars>
          <dgm:chMax val="0"/>
          <dgm:bulletEnabled val="1"/>
        </dgm:presLayoutVars>
      </dgm:prSet>
      <dgm:spPr/>
    </dgm:pt>
    <dgm:pt modelId="{0FDB898F-322A-C046-AE8A-B5A240DC5420}" type="pres">
      <dgm:prSet presAssocID="{9CC418C3-F8EA-4D78-A20A-9D66E047DE57}" presName="spacer" presStyleCnt="0"/>
      <dgm:spPr/>
    </dgm:pt>
    <dgm:pt modelId="{4BE2E37B-FF81-9947-B331-45934E72BEB4}" type="pres">
      <dgm:prSet presAssocID="{0FF9B848-6AD1-4EEE-91FA-C1232FCA16ED}" presName="parentText" presStyleLbl="node1" presStyleIdx="5" presStyleCnt="7">
        <dgm:presLayoutVars>
          <dgm:chMax val="0"/>
          <dgm:bulletEnabled val="1"/>
        </dgm:presLayoutVars>
      </dgm:prSet>
      <dgm:spPr/>
    </dgm:pt>
    <dgm:pt modelId="{BFD0B6C8-3134-6341-BE68-FF6A2E4495BA}" type="pres">
      <dgm:prSet presAssocID="{560F748F-B095-4A6F-9B20-D27E304F5D52}" presName="spacer" presStyleCnt="0"/>
      <dgm:spPr/>
    </dgm:pt>
    <dgm:pt modelId="{D86715D0-DF0C-C441-93C7-069476A6D019}" type="pres">
      <dgm:prSet presAssocID="{3C52493F-22D9-468F-9DB2-F49BDFB88C44}" presName="parentText" presStyleLbl="node1" presStyleIdx="6" presStyleCnt="7">
        <dgm:presLayoutVars>
          <dgm:chMax val="0"/>
          <dgm:bulletEnabled val="1"/>
        </dgm:presLayoutVars>
      </dgm:prSet>
      <dgm:spPr/>
    </dgm:pt>
  </dgm:ptLst>
  <dgm:cxnLst>
    <dgm:cxn modelId="{55F63203-5047-274B-8925-240152C0AF74}" type="presOf" srcId="{27F90CBA-2071-4A9D-B857-6DC6C3FDCB84}" destId="{BDEF9FEE-020D-BD45-B320-60092AB3081E}" srcOrd="0" destOrd="0" presId="urn:microsoft.com/office/officeart/2005/8/layout/vList2"/>
    <dgm:cxn modelId="{23C92723-75F1-4F62-8FE2-44A086C11B90}" srcId="{CB8556E9-A632-47BC-A5BA-F4EAD09035FD}" destId="{A2ED5CB1-DB7A-4420-9020-8FF86B9BD612}" srcOrd="2" destOrd="0" parTransId="{B59CF357-541F-4A83-8F38-FA714401199F}" sibTransId="{9D052F57-6B11-4DCC-BF5E-60B69B1C95A1}"/>
    <dgm:cxn modelId="{EEF0982A-85A4-46F2-B4E1-5F4E9E9A35DF}" srcId="{CB8556E9-A632-47BC-A5BA-F4EAD09035FD}" destId="{0FF9B848-6AD1-4EEE-91FA-C1232FCA16ED}" srcOrd="5" destOrd="0" parTransId="{47861BCD-26F0-409D-9AD9-30F4F0757A48}" sibTransId="{560F748F-B095-4A6F-9B20-D27E304F5D52}"/>
    <dgm:cxn modelId="{CC0E982E-CE97-4DDD-92B0-30B8CCE07421}" srcId="{CB8556E9-A632-47BC-A5BA-F4EAD09035FD}" destId="{3C52493F-22D9-468F-9DB2-F49BDFB88C44}" srcOrd="6" destOrd="0" parTransId="{D917CEF6-DBB3-42DD-BCFD-E2783665B3A8}" sibTransId="{C2B10AF1-C978-48DF-BE56-8431E883473B}"/>
    <dgm:cxn modelId="{62842434-9AAD-554E-9B25-50046F4F19E5}" type="presOf" srcId="{61E0011F-619D-43E9-926D-1D3325BC3377}" destId="{D801581E-AB09-AE47-9951-5BCCFB51EDD8}" srcOrd="0" destOrd="0" presId="urn:microsoft.com/office/officeart/2005/8/layout/vList2"/>
    <dgm:cxn modelId="{204E2F5C-5499-0841-8A88-02C0613D931A}" type="presOf" srcId="{6B07654B-7828-40BB-80BB-346D1A2E7150}" destId="{1C4C82F1-0AC7-0C42-A1DB-436DE2F6AB01}" srcOrd="0" destOrd="0" presId="urn:microsoft.com/office/officeart/2005/8/layout/vList2"/>
    <dgm:cxn modelId="{35426E61-EB01-234D-9C4B-F7F1217D37D9}" type="presOf" srcId="{A2ED5CB1-DB7A-4420-9020-8FF86B9BD612}" destId="{87FA46C7-CD1A-E944-921E-8FFCE8ECFC51}" srcOrd="0" destOrd="0" presId="urn:microsoft.com/office/officeart/2005/8/layout/vList2"/>
    <dgm:cxn modelId="{4DAD7B7B-6470-4BDF-95E7-C28293B9D3F8}" srcId="{CB8556E9-A632-47BC-A5BA-F4EAD09035FD}" destId="{61E0011F-619D-43E9-926D-1D3325BC3377}" srcOrd="4" destOrd="0" parTransId="{F61B9752-AB36-4FF6-AD97-39C717BCD854}" sibTransId="{9CC418C3-F8EA-4D78-A20A-9D66E047DE57}"/>
    <dgm:cxn modelId="{09ABEA84-D6EA-F64C-ACC3-DC09904D1543}" type="presOf" srcId="{27FA1D64-D45A-4326-BD3A-9B9A40BD6C95}" destId="{61890960-6124-E242-921E-19F79490583B}" srcOrd="0" destOrd="0" presId="urn:microsoft.com/office/officeart/2005/8/layout/vList2"/>
    <dgm:cxn modelId="{2ACE7D9A-5EE8-4DEA-A95B-46B50BD5E0C4}" srcId="{CB8556E9-A632-47BC-A5BA-F4EAD09035FD}" destId="{27F90CBA-2071-4A9D-B857-6DC6C3FDCB84}" srcOrd="1" destOrd="0" parTransId="{B23DBD7D-C353-48A8-9F05-BC1AE9F66852}" sibTransId="{444FF082-578B-4556-B6E9-03BBFA66B70A}"/>
    <dgm:cxn modelId="{F14486A8-C3F6-594A-9F03-B8A76F2523CA}" type="presOf" srcId="{3C52493F-22D9-468F-9DB2-F49BDFB88C44}" destId="{D86715D0-DF0C-C441-93C7-069476A6D019}" srcOrd="0" destOrd="0" presId="urn:microsoft.com/office/officeart/2005/8/layout/vList2"/>
    <dgm:cxn modelId="{568E64D0-AF76-41AE-8EFE-2BA3DEB69561}" srcId="{CB8556E9-A632-47BC-A5BA-F4EAD09035FD}" destId="{27FA1D64-D45A-4326-BD3A-9B9A40BD6C95}" srcOrd="0" destOrd="0" parTransId="{6F9FE0C2-11D9-4F35-AA97-FBAA61990D85}" sibTransId="{A265E799-362E-4BD6-A0E5-3B222C951491}"/>
    <dgm:cxn modelId="{598694E9-ED02-5E43-964F-9C98922B006A}" type="presOf" srcId="{CB8556E9-A632-47BC-A5BA-F4EAD09035FD}" destId="{4E54BEFC-BB86-6749-AA87-C401F2323039}" srcOrd="0" destOrd="0" presId="urn:microsoft.com/office/officeart/2005/8/layout/vList2"/>
    <dgm:cxn modelId="{FEDE20EF-CACA-C14B-B05F-19B9FA065374}" type="presOf" srcId="{0FF9B848-6AD1-4EEE-91FA-C1232FCA16ED}" destId="{4BE2E37B-FF81-9947-B331-45934E72BEB4}" srcOrd="0" destOrd="0" presId="urn:microsoft.com/office/officeart/2005/8/layout/vList2"/>
    <dgm:cxn modelId="{31996CFA-2D81-4F1F-B425-2650853050CC}" srcId="{CB8556E9-A632-47BC-A5BA-F4EAD09035FD}" destId="{6B07654B-7828-40BB-80BB-346D1A2E7150}" srcOrd="3" destOrd="0" parTransId="{C32A525C-DB59-44F1-BD2C-A921398B5F96}" sibTransId="{20E67A82-1A67-4A0E-8D3F-7FFAA33D0AE5}"/>
    <dgm:cxn modelId="{418136EC-5336-CA40-8900-C86744244627}" type="presParOf" srcId="{4E54BEFC-BB86-6749-AA87-C401F2323039}" destId="{61890960-6124-E242-921E-19F79490583B}" srcOrd="0" destOrd="0" presId="urn:microsoft.com/office/officeart/2005/8/layout/vList2"/>
    <dgm:cxn modelId="{87DC1CD8-FEB1-B446-8548-E095748C3DE5}" type="presParOf" srcId="{4E54BEFC-BB86-6749-AA87-C401F2323039}" destId="{90996715-358D-734D-B705-4FE0EB8349BA}" srcOrd="1" destOrd="0" presId="urn:microsoft.com/office/officeart/2005/8/layout/vList2"/>
    <dgm:cxn modelId="{8CC7FDC8-4B5E-2B4F-8F2D-7867EF38C663}" type="presParOf" srcId="{4E54BEFC-BB86-6749-AA87-C401F2323039}" destId="{BDEF9FEE-020D-BD45-B320-60092AB3081E}" srcOrd="2" destOrd="0" presId="urn:microsoft.com/office/officeart/2005/8/layout/vList2"/>
    <dgm:cxn modelId="{3ABC1CAE-93D6-D447-AE69-00B124EC4BE8}" type="presParOf" srcId="{4E54BEFC-BB86-6749-AA87-C401F2323039}" destId="{CBA28311-B18A-1E4D-A057-E350246848E1}" srcOrd="3" destOrd="0" presId="urn:microsoft.com/office/officeart/2005/8/layout/vList2"/>
    <dgm:cxn modelId="{4D231F68-1188-4947-A275-9105BF9329C1}" type="presParOf" srcId="{4E54BEFC-BB86-6749-AA87-C401F2323039}" destId="{87FA46C7-CD1A-E944-921E-8FFCE8ECFC51}" srcOrd="4" destOrd="0" presId="urn:microsoft.com/office/officeart/2005/8/layout/vList2"/>
    <dgm:cxn modelId="{E7B5FCE7-1E3D-B946-A045-6054823DD536}" type="presParOf" srcId="{4E54BEFC-BB86-6749-AA87-C401F2323039}" destId="{96ED4A09-A760-6B45-A453-31356340F897}" srcOrd="5" destOrd="0" presId="urn:microsoft.com/office/officeart/2005/8/layout/vList2"/>
    <dgm:cxn modelId="{3C1DFF82-6FC2-7E43-A7DF-295CA9FC4CE3}" type="presParOf" srcId="{4E54BEFC-BB86-6749-AA87-C401F2323039}" destId="{1C4C82F1-0AC7-0C42-A1DB-436DE2F6AB01}" srcOrd="6" destOrd="0" presId="urn:microsoft.com/office/officeart/2005/8/layout/vList2"/>
    <dgm:cxn modelId="{DD9B6A88-EBD3-5B4D-889A-57E243B5C5CC}" type="presParOf" srcId="{4E54BEFC-BB86-6749-AA87-C401F2323039}" destId="{84DC70A2-E84D-EF44-9134-4160B3E0EED0}" srcOrd="7" destOrd="0" presId="urn:microsoft.com/office/officeart/2005/8/layout/vList2"/>
    <dgm:cxn modelId="{DD9B628D-B778-D243-926E-7775E66F8CF7}" type="presParOf" srcId="{4E54BEFC-BB86-6749-AA87-C401F2323039}" destId="{D801581E-AB09-AE47-9951-5BCCFB51EDD8}" srcOrd="8" destOrd="0" presId="urn:microsoft.com/office/officeart/2005/8/layout/vList2"/>
    <dgm:cxn modelId="{1CA534D0-DF19-9E49-B469-9F575E332057}" type="presParOf" srcId="{4E54BEFC-BB86-6749-AA87-C401F2323039}" destId="{0FDB898F-322A-C046-AE8A-B5A240DC5420}" srcOrd="9" destOrd="0" presId="urn:microsoft.com/office/officeart/2005/8/layout/vList2"/>
    <dgm:cxn modelId="{CF907B09-2409-754A-A6ED-1F29DD393D1C}" type="presParOf" srcId="{4E54BEFC-BB86-6749-AA87-C401F2323039}" destId="{4BE2E37B-FF81-9947-B331-45934E72BEB4}" srcOrd="10" destOrd="0" presId="urn:microsoft.com/office/officeart/2005/8/layout/vList2"/>
    <dgm:cxn modelId="{F1B228C7-2B2D-2247-8750-296E1B05DFE5}" type="presParOf" srcId="{4E54BEFC-BB86-6749-AA87-C401F2323039}" destId="{BFD0B6C8-3134-6341-BE68-FF6A2E4495BA}" srcOrd="11" destOrd="0" presId="urn:microsoft.com/office/officeart/2005/8/layout/vList2"/>
    <dgm:cxn modelId="{3190D987-BC2C-ED4E-9829-FC513C5035BA}" type="presParOf" srcId="{4E54BEFC-BB86-6749-AA87-C401F2323039}" destId="{D86715D0-DF0C-C441-93C7-069476A6D019}"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E9D19A-7787-4FAF-A76E-3BE9CDB18819}"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33C4A31-E08D-405A-9DC5-EE0B88AE08D7}">
      <dgm:prSet/>
      <dgm:spPr/>
      <dgm:t>
        <a:bodyPr/>
        <a:lstStyle/>
        <a:p>
          <a:r>
            <a:rPr lang="en-GB"/>
            <a:t>Managing change and transitions </a:t>
          </a:r>
          <a:endParaRPr lang="en-US"/>
        </a:p>
      </dgm:t>
    </dgm:pt>
    <dgm:pt modelId="{D53C1EE5-2A1A-4D4C-9516-171AD5C7F99C}" type="parTrans" cxnId="{826E2F66-CF06-481A-BE24-92B0A984DEAD}">
      <dgm:prSet/>
      <dgm:spPr/>
      <dgm:t>
        <a:bodyPr/>
        <a:lstStyle/>
        <a:p>
          <a:endParaRPr lang="en-US"/>
        </a:p>
      </dgm:t>
    </dgm:pt>
    <dgm:pt modelId="{569295C8-E97F-4661-9FD4-E861C126F312}" type="sibTrans" cxnId="{826E2F66-CF06-481A-BE24-92B0A984DEAD}">
      <dgm:prSet/>
      <dgm:spPr/>
      <dgm:t>
        <a:bodyPr/>
        <a:lstStyle/>
        <a:p>
          <a:endParaRPr lang="en-US"/>
        </a:p>
      </dgm:t>
    </dgm:pt>
    <dgm:pt modelId="{33B07588-C405-4D25-B109-C58F50F7671D}">
      <dgm:prSet/>
      <dgm:spPr/>
      <dgm:t>
        <a:bodyPr/>
        <a:lstStyle/>
        <a:p>
          <a:r>
            <a:rPr lang="en-GB"/>
            <a:t>Generalising skills or knowledge </a:t>
          </a:r>
          <a:endParaRPr lang="en-US"/>
        </a:p>
      </dgm:t>
    </dgm:pt>
    <dgm:pt modelId="{24A1C7DB-4C57-4CA0-8793-0606B435CD1D}" type="parTrans" cxnId="{C58879F7-132E-4AF3-BC94-1D36628A73BF}">
      <dgm:prSet/>
      <dgm:spPr/>
      <dgm:t>
        <a:bodyPr/>
        <a:lstStyle/>
        <a:p>
          <a:endParaRPr lang="en-US"/>
        </a:p>
      </dgm:t>
    </dgm:pt>
    <dgm:pt modelId="{442A67EB-52AD-44F9-B6A7-D33EA6671EFD}" type="sibTrans" cxnId="{C58879F7-132E-4AF3-BC94-1D36628A73BF}">
      <dgm:prSet/>
      <dgm:spPr/>
      <dgm:t>
        <a:bodyPr/>
        <a:lstStyle/>
        <a:p>
          <a:endParaRPr lang="en-US"/>
        </a:p>
      </dgm:t>
    </dgm:pt>
    <dgm:pt modelId="{85615277-16BA-45EC-BA52-7B9D72B073F6}">
      <dgm:prSet/>
      <dgm:spPr/>
      <dgm:t>
        <a:bodyPr/>
        <a:lstStyle/>
        <a:p>
          <a:r>
            <a:rPr lang="en-GB"/>
            <a:t>Starting or finishing a task</a:t>
          </a:r>
          <a:endParaRPr lang="en-US"/>
        </a:p>
      </dgm:t>
    </dgm:pt>
    <dgm:pt modelId="{DC2D9622-372B-44F4-959B-D75325870B94}" type="parTrans" cxnId="{B71B524A-DFE3-4110-BF16-7C87AA855CC0}">
      <dgm:prSet/>
      <dgm:spPr/>
      <dgm:t>
        <a:bodyPr/>
        <a:lstStyle/>
        <a:p>
          <a:endParaRPr lang="en-US"/>
        </a:p>
      </dgm:t>
    </dgm:pt>
    <dgm:pt modelId="{C21DD257-3F73-44AE-B9F5-5E278D1FB5D9}" type="sibTrans" cxnId="{B71B524A-DFE3-4110-BF16-7C87AA855CC0}">
      <dgm:prSet/>
      <dgm:spPr/>
      <dgm:t>
        <a:bodyPr/>
        <a:lstStyle/>
        <a:p>
          <a:endParaRPr lang="en-US"/>
        </a:p>
      </dgm:t>
    </dgm:pt>
    <dgm:pt modelId="{EFFFA770-D03B-4810-8E75-791AA78312DB}">
      <dgm:prSet/>
      <dgm:spPr/>
      <dgm:t>
        <a:bodyPr/>
        <a:lstStyle/>
        <a:p>
          <a:r>
            <a:rPr lang="en-GB"/>
            <a:t>Playing imaginatively</a:t>
          </a:r>
          <a:endParaRPr lang="en-US"/>
        </a:p>
      </dgm:t>
    </dgm:pt>
    <dgm:pt modelId="{627A1304-F8ED-4A7E-84DA-833F5C7390C0}" type="parTrans" cxnId="{D285D265-0230-423D-9C7F-8935A788C0F7}">
      <dgm:prSet/>
      <dgm:spPr/>
      <dgm:t>
        <a:bodyPr/>
        <a:lstStyle/>
        <a:p>
          <a:endParaRPr lang="en-US"/>
        </a:p>
      </dgm:t>
    </dgm:pt>
    <dgm:pt modelId="{EE72248B-3382-407E-91DB-CAA8CEF9E47C}" type="sibTrans" cxnId="{D285D265-0230-423D-9C7F-8935A788C0F7}">
      <dgm:prSet/>
      <dgm:spPr/>
      <dgm:t>
        <a:bodyPr/>
        <a:lstStyle/>
        <a:p>
          <a:endParaRPr lang="en-US"/>
        </a:p>
      </dgm:t>
    </dgm:pt>
    <dgm:pt modelId="{79F6DADB-3259-47CE-8CE5-4E221A530693}">
      <dgm:prSet/>
      <dgm:spPr/>
      <dgm:t>
        <a:bodyPr/>
        <a:lstStyle/>
        <a:p>
          <a:r>
            <a:rPr lang="en-GB"/>
            <a:t>Unstructured time</a:t>
          </a:r>
          <a:endParaRPr lang="en-US"/>
        </a:p>
      </dgm:t>
    </dgm:pt>
    <dgm:pt modelId="{89C6A76D-8A98-46E1-9E9A-7E23C6C48055}" type="parTrans" cxnId="{1C847EEF-1352-44AC-B407-03FEA9AED931}">
      <dgm:prSet/>
      <dgm:spPr/>
      <dgm:t>
        <a:bodyPr/>
        <a:lstStyle/>
        <a:p>
          <a:endParaRPr lang="en-US"/>
        </a:p>
      </dgm:t>
    </dgm:pt>
    <dgm:pt modelId="{B129FBC6-AAAF-404F-8AC3-7FB67A055FEF}" type="sibTrans" cxnId="{1C847EEF-1352-44AC-B407-03FEA9AED931}">
      <dgm:prSet/>
      <dgm:spPr/>
      <dgm:t>
        <a:bodyPr/>
        <a:lstStyle/>
        <a:p>
          <a:endParaRPr lang="en-US"/>
        </a:p>
      </dgm:t>
    </dgm:pt>
    <dgm:pt modelId="{526911B6-6AE7-4498-9908-6FC4B28AF98C}">
      <dgm:prSet/>
      <dgm:spPr/>
      <dgm:t>
        <a:bodyPr/>
        <a:lstStyle/>
        <a:p>
          <a:r>
            <a:rPr lang="en-GB"/>
            <a:t>Engaging in activities they do not appeal to them</a:t>
          </a:r>
          <a:endParaRPr lang="en-US"/>
        </a:p>
      </dgm:t>
    </dgm:pt>
    <dgm:pt modelId="{C99C4B22-1E71-4A18-BCB4-986531BB7B0E}" type="parTrans" cxnId="{244889FB-E800-4D65-9439-42C642DC7974}">
      <dgm:prSet/>
      <dgm:spPr/>
      <dgm:t>
        <a:bodyPr/>
        <a:lstStyle/>
        <a:p>
          <a:endParaRPr lang="en-US"/>
        </a:p>
      </dgm:t>
    </dgm:pt>
    <dgm:pt modelId="{BB0BF3C7-90EC-4336-86AC-1F1CD87F1A24}" type="sibTrans" cxnId="{244889FB-E800-4D65-9439-42C642DC7974}">
      <dgm:prSet/>
      <dgm:spPr/>
      <dgm:t>
        <a:bodyPr/>
        <a:lstStyle/>
        <a:p>
          <a:endParaRPr lang="en-US"/>
        </a:p>
      </dgm:t>
    </dgm:pt>
    <dgm:pt modelId="{73E6A0C0-0FF6-41C5-A0A7-7DCC838B2464}">
      <dgm:prSet/>
      <dgm:spPr/>
      <dgm:t>
        <a:bodyPr/>
        <a:lstStyle/>
        <a:p>
          <a:r>
            <a:rPr lang="en-GB"/>
            <a:t>Accepting the views of others</a:t>
          </a:r>
          <a:endParaRPr lang="en-US"/>
        </a:p>
      </dgm:t>
    </dgm:pt>
    <dgm:pt modelId="{9F88EB54-9A20-4C2C-BF21-41B0D8F7107F}" type="parTrans" cxnId="{1F444D24-E501-4B84-9F4C-63069BFC345F}">
      <dgm:prSet/>
      <dgm:spPr/>
      <dgm:t>
        <a:bodyPr/>
        <a:lstStyle/>
        <a:p>
          <a:endParaRPr lang="en-US"/>
        </a:p>
      </dgm:t>
    </dgm:pt>
    <dgm:pt modelId="{A5191BE5-FEB2-4E30-A0B7-D17219BDF546}" type="sibTrans" cxnId="{1F444D24-E501-4B84-9F4C-63069BFC345F}">
      <dgm:prSet/>
      <dgm:spPr/>
      <dgm:t>
        <a:bodyPr/>
        <a:lstStyle/>
        <a:p>
          <a:endParaRPr lang="en-US"/>
        </a:p>
      </dgm:t>
    </dgm:pt>
    <dgm:pt modelId="{9F933D6B-237E-4ED2-84CC-9867E6F206A6}">
      <dgm:prSet/>
      <dgm:spPr/>
      <dgm:t>
        <a:bodyPr/>
        <a:lstStyle/>
        <a:p>
          <a:r>
            <a:rPr lang="en-GB"/>
            <a:t>Managing more than one sense at a time, e.g. looking and listening</a:t>
          </a:r>
          <a:endParaRPr lang="en-US"/>
        </a:p>
      </dgm:t>
    </dgm:pt>
    <dgm:pt modelId="{CC0616E1-F625-4372-902E-386D2F3A80F4}" type="parTrans" cxnId="{9ECEC858-6B67-43A7-99E0-999199CB8132}">
      <dgm:prSet/>
      <dgm:spPr/>
      <dgm:t>
        <a:bodyPr/>
        <a:lstStyle/>
        <a:p>
          <a:endParaRPr lang="en-US"/>
        </a:p>
      </dgm:t>
    </dgm:pt>
    <dgm:pt modelId="{30F68B52-BA04-4E85-A876-345A7CD0FE73}" type="sibTrans" cxnId="{9ECEC858-6B67-43A7-99E0-999199CB8132}">
      <dgm:prSet/>
      <dgm:spPr/>
      <dgm:t>
        <a:bodyPr/>
        <a:lstStyle/>
        <a:p>
          <a:endParaRPr lang="en-US"/>
        </a:p>
      </dgm:t>
    </dgm:pt>
    <dgm:pt modelId="{5EC78428-4A8E-4234-AB4E-B1873183E699}">
      <dgm:prSet/>
      <dgm:spPr/>
      <dgm:t>
        <a:bodyPr/>
        <a:lstStyle/>
        <a:p>
          <a:r>
            <a:rPr lang="en-GB"/>
            <a:t>Over adherence to rules / strong sense of justice</a:t>
          </a:r>
          <a:endParaRPr lang="en-US"/>
        </a:p>
      </dgm:t>
    </dgm:pt>
    <dgm:pt modelId="{0F7F6220-F17D-496C-82F1-EE1496E05833}" type="parTrans" cxnId="{81E4D2F7-481D-4A07-825E-8E09B86E0C0B}">
      <dgm:prSet/>
      <dgm:spPr/>
      <dgm:t>
        <a:bodyPr/>
        <a:lstStyle/>
        <a:p>
          <a:endParaRPr lang="en-US"/>
        </a:p>
      </dgm:t>
    </dgm:pt>
    <dgm:pt modelId="{49D45030-EA3C-4826-9F01-29DF1A073DA5}" type="sibTrans" cxnId="{81E4D2F7-481D-4A07-825E-8E09B86E0C0B}">
      <dgm:prSet/>
      <dgm:spPr/>
      <dgm:t>
        <a:bodyPr/>
        <a:lstStyle/>
        <a:p>
          <a:endParaRPr lang="en-US"/>
        </a:p>
      </dgm:t>
    </dgm:pt>
    <dgm:pt modelId="{692EC26E-4A59-934B-8F90-577A531F65CE}" type="pres">
      <dgm:prSet presAssocID="{BBE9D19A-7787-4FAF-A76E-3BE9CDB18819}" presName="diagram" presStyleCnt="0">
        <dgm:presLayoutVars>
          <dgm:dir/>
          <dgm:resizeHandles val="exact"/>
        </dgm:presLayoutVars>
      </dgm:prSet>
      <dgm:spPr/>
    </dgm:pt>
    <dgm:pt modelId="{7C26D9B1-A294-084D-88B6-43029B8C6B15}" type="pres">
      <dgm:prSet presAssocID="{B33C4A31-E08D-405A-9DC5-EE0B88AE08D7}" presName="node" presStyleLbl="node1" presStyleIdx="0" presStyleCnt="9">
        <dgm:presLayoutVars>
          <dgm:bulletEnabled val="1"/>
        </dgm:presLayoutVars>
      </dgm:prSet>
      <dgm:spPr/>
    </dgm:pt>
    <dgm:pt modelId="{BD2970A0-C811-9647-BF26-1033E2B6FF56}" type="pres">
      <dgm:prSet presAssocID="{569295C8-E97F-4661-9FD4-E861C126F312}" presName="sibTrans" presStyleCnt="0"/>
      <dgm:spPr/>
    </dgm:pt>
    <dgm:pt modelId="{059C0896-A6C1-574F-8CCA-9A6A07860136}" type="pres">
      <dgm:prSet presAssocID="{33B07588-C405-4D25-B109-C58F50F7671D}" presName="node" presStyleLbl="node1" presStyleIdx="1" presStyleCnt="9">
        <dgm:presLayoutVars>
          <dgm:bulletEnabled val="1"/>
        </dgm:presLayoutVars>
      </dgm:prSet>
      <dgm:spPr/>
    </dgm:pt>
    <dgm:pt modelId="{F28F5F1F-4E10-4C44-A996-7D72951A487E}" type="pres">
      <dgm:prSet presAssocID="{442A67EB-52AD-44F9-B6A7-D33EA6671EFD}" presName="sibTrans" presStyleCnt="0"/>
      <dgm:spPr/>
    </dgm:pt>
    <dgm:pt modelId="{BB03201B-2F51-4541-A087-003E85BA5D3F}" type="pres">
      <dgm:prSet presAssocID="{85615277-16BA-45EC-BA52-7B9D72B073F6}" presName="node" presStyleLbl="node1" presStyleIdx="2" presStyleCnt="9">
        <dgm:presLayoutVars>
          <dgm:bulletEnabled val="1"/>
        </dgm:presLayoutVars>
      </dgm:prSet>
      <dgm:spPr/>
    </dgm:pt>
    <dgm:pt modelId="{DD3DC8A2-F309-0849-8FC1-5E718376C31C}" type="pres">
      <dgm:prSet presAssocID="{C21DD257-3F73-44AE-B9F5-5E278D1FB5D9}" presName="sibTrans" presStyleCnt="0"/>
      <dgm:spPr/>
    </dgm:pt>
    <dgm:pt modelId="{CD333B3B-4AFF-5040-8865-D3E9BD4EA16A}" type="pres">
      <dgm:prSet presAssocID="{EFFFA770-D03B-4810-8E75-791AA78312DB}" presName="node" presStyleLbl="node1" presStyleIdx="3" presStyleCnt="9">
        <dgm:presLayoutVars>
          <dgm:bulletEnabled val="1"/>
        </dgm:presLayoutVars>
      </dgm:prSet>
      <dgm:spPr/>
    </dgm:pt>
    <dgm:pt modelId="{3E7FECC6-6636-EF4D-9130-FB871A20E514}" type="pres">
      <dgm:prSet presAssocID="{EE72248B-3382-407E-91DB-CAA8CEF9E47C}" presName="sibTrans" presStyleCnt="0"/>
      <dgm:spPr/>
    </dgm:pt>
    <dgm:pt modelId="{47C4F36F-364E-6242-8817-880FA1AB95FE}" type="pres">
      <dgm:prSet presAssocID="{79F6DADB-3259-47CE-8CE5-4E221A530693}" presName="node" presStyleLbl="node1" presStyleIdx="4" presStyleCnt="9">
        <dgm:presLayoutVars>
          <dgm:bulletEnabled val="1"/>
        </dgm:presLayoutVars>
      </dgm:prSet>
      <dgm:spPr/>
    </dgm:pt>
    <dgm:pt modelId="{BFA061AA-32C7-8146-8A68-DE4F29D5160B}" type="pres">
      <dgm:prSet presAssocID="{B129FBC6-AAAF-404F-8AC3-7FB67A055FEF}" presName="sibTrans" presStyleCnt="0"/>
      <dgm:spPr/>
    </dgm:pt>
    <dgm:pt modelId="{B0B4D3E9-B0DE-4C44-BC2A-B49FEBB6A65E}" type="pres">
      <dgm:prSet presAssocID="{526911B6-6AE7-4498-9908-6FC4B28AF98C}" presName="node" presStyleLbl="node1" presStyleIdx="5" presStyleCnt="9">
        <dgm:presLayoutVars>
          <dgm:bulletEnabled val="1"/>
        </dgm:presLayoutVars>
      </dgm:prSet>
      <dgm:spPr/>
    </dgm:pt>
    <dgm:pt modelId="{71B07C0C-4143-4E43-8C14-E05179BCC112}" type="pres">
      <dgm:prSet presAssocID="{BB0BF3C7-90EC-4336-86AC-1F1CD87F1A24}" presName="sibTrans" presStyleCnt="0"/>
      <dgm:spPr/>
    </dgm:pt>
    <dgm:pt modelId="{8D71C8BB-585E-E348-8472-B382D19BD1C9}" type="pres">
      <dgm:prSet presAssocID="{73E6A0C0-0FF6-41C5-A0A7-7DCC838B2464}" presName="node" presStyleLbl="node1" presStyleIdx="6" presStyleCnt="9">
        <dgm:presLayoutVars>
          <dgm:bulletEnabled val="1"/>
        </dgm:presLayoutVars>
      </dgm:prSet>
      <dgm:spPr/>
    </dgm:pt>
    <dgm:pt modelId="{679DCA2D-5BB0-8A4F-ADC5-F1D9A9BFB4E6}" type="pres">
      <dgm:prSet presAssocID="{A5191BE5-FEB2-4E30-A0B7-D17219BDF546}" presName="sibTrans" presStyleCnt="0"/>
      <dgm:spPr/>
    </dgm:pt>
    <dgm:pt modelId="{9A7FE562-8A3E-844B-BB03-20D5E437A9DC}" type="pres">
      <dgm:prSet presAssocID="{9F933D6B-237E-4ED2-84CC-9867E6F206A6}" presName="node" presStyleLbl="node1" presStyleIdx="7" presStyleCnt="9">
        <dgm:presLayoutVars>
          <dgm:bulletEnabled val="1"/>
        </dgm:presLayoutVars>
      </dgm:prSet>
      <dgm:spPr/>
    </dgm:pt>
    <dgm:pt modelId="{3CC0A805-AB58-3940-A911-FC809A3C778F}" type="pres">
      <dgm:prSet presAssocID="{30F68B52-BA04-4E85-A876-345A7CD0FE73}" presName="sibTrans" presStyleCnt="0"/>
      <dgm:spPr/>
    </dgm:pt>
    <dgm:pt modelId="{D30D3C86-795B-4D43-B29B-0607212EE3E0}" type="pres">
      <dgm:prSet presAssocID="{5EC78428-4A8E-4234-AB4E-B1873183E699}" presName="node" presStyleLbl="node1" presStyleIdx="8" presStyleCnt="9">
        <dgm:presLayoutVars>
          <dgm:bulletEnabled val="1"/>
        </dgm:presLayoutVars>
      </dgm:prSet>
      <dgm:spPr/>
    </dgm:pt>
  </dgm:ptLst>
  <dgm:cxnLst>
    <dgm:cxn modelId="{DEDD6716-2FB9-A545-BF63-F12072A17318}" type="presOf" srcId="{B33C4A31-E08D-405A-9DC5-EE0B88AE08D7}" destId="{7C26D9B1-A294-084D-88B6-43029B8C6B15}" srcOrd="0" destOrd="0" presId="urn:microsoft.com/office/officeart/2005/8/layout/default"/>
    <dgm:cxn modelId="{1F444D24-E501-4B84-9F4C-63069BFC345F}" srcId="{BBE9D19A-7787-4FAF-A76E-3BE9CDB18819}" destId="{73E6A0C0-0FF6-41C5-A0A7-7DCC838B2464}" srcOrd="6" destOrd="0" parTransId="{9F88EB54-9A20-4C2C-BF21-41B0D8F7107F}" sibTransId="{A5191BE5-FEB2-4E30-A0B7-D17219BDF546}"/>
    <dgm:cxn modelId="{B71B524A-DFE3-4110-BF16-7C87AA855CC0}" srcId="{BBE9D19A-7787-4FAF-A76E-3BE9CDB18819}" destId="{85615277-16BA-45EC-BA52-7B9D72B073F6}" srcOrd="2" destOrd="0" parTransId="{DC2D9622-372B-44F4-959B-D75325870B94}" sibTransId="{C21DD257-3F73-44AE-B9F5-5E278D1FB5D9}"/>
    <dgm:cxn modelId="{57EBFF50-948B-0744-B46D-CF19FF2F58E1}" type="presOf" srcId="{79F6DADB-3259-47CE-8CE5-4E221A530693}" destId="{47C4F36F-364E-6242-8817-880FA1AB95FE}" srcOrd="0" destOrd="0" presId="urn:microsoft.com/office/officeart/2005/8/layout/default"/>
    <dgm:cxn modelId="{34260858-D67B-8C4A-A731-60319556641E}" type="presOf" srcId="{33B07588-C405-4D25-B109-C58F50F7671D}" destId="{059C0896-A6C1-574F-8CCA-9A6A07860136}" srcOrd="0" destOrd="0" presId="urn:microsoft.com/office/officeart/2005/8/layout/default"/>
    <dgm:cxn modelId="{9ECEC858-6B67-43A7-99E0-999199CB8132}" srcId="{BBE9D19A-7787-4FAF-A76E-3BE9CDB18819}" destId="{9F933D6B-237E-4ED2-84CC-9867E6F206A6}" srcOrd="7" destOrd="0" parTransId="{CC0616E1-F625-4372-902E-386D2F3A80F4}" sibTransId="{30F68B52-BA04-4E85-A876-345A7CD0FE73}"/>
    <dgm:cxn modelId="{D285D265-0230-423D-9C7F-8935A788C0F7}" srcId="{BBE9D19A-7787-4FAF-A76E-3BE9CDB18819}" destId="{EFFFA770-D03B-4810-8E75-791AA78312DB}" srcOrd="3" destOrd="0" parTransId="{627A1304-F8ED-4A7E-84DA-833F5C7390C0}" sibTransId="{EE72248B-3382-407E-91DB-CAA8CEF9E47C}"/>
    <dgm:cxn modelId="{826E2F66-CF06-481A-BE24-92B0A984DEAD}" srcId="{BBE9D19A-7787-4FAF-A76E-3BE9CDB18819}" destId="{B33C4A31-E08D-405A-9DC5-EE0B88AE08D7}" srcOrd="0" destOrd="0" parTransId="{D53C1EE5-2A1A-4D4C-9516-171AD5C7F99C}" sibTransId="{569295C8-E97F-4661-9FD4-E861C126F312}"/>
    <dgm:cxn modelId="{06D0EB68-8C0F-BE4B-A383-91AC9B1B6C37}" type="presOf" srcId="{9F933D6B-237E-4ED2-84CC-9867E6F206A6}" destId="{9A7FE562-8A3E-844B-BB03-20D5E437A9DC}" srcOrd="0" destOrd="0" presId="urn:microsoft.com/office/officeart/2005/8/layout/default"/>
    <dgm:cxn modelId="{C0B644BA-C75D-724F-BD60-01F0567F21E3}" type="presOf" srcId="{526911B6-6AE7-4498-9908-6FC4B28AF98C}" destId="{B0B4D3E9-B0DE-4C44-BC2A-B49FEBB6A65E}" srcOrd="0" destOrd="0" presId="urn:microsoft.com/office/officeart/2005/8/layout/default"/>
    <dgm:cxn modelId="{986AD3C0-3337-764C-AA51-4F96B676B1BF}" type="presOf" srcId="{BBE9D19A-7787-4FAF-A76E-3BE9CDB18819}" destId="{692EC26E-4A59-934B-8F90-577A531F65CE}" srcOrd="0" destOrd="0" presId="urn:microsoft.com/office/officeart/2005/8/layout/default"/>
    <dgm:cxn modelId="{523F0CD6-B270-6946-82D0-943344C8B8EF}" type="presOf" srcId="{5EC78428-4A8E-4234-AB4E-B1873183E699}" destId="{D30D3C86-795B-4D43-B29B-0607212EE3E0}" srcOrd="0" destOrd="0" presId="urn:microsoft.com/office/officeart/2005/8/layout/default"/>
    <dgm:cxn modelId="{881040D6-7F5F-E341-B2E2-31E0DDEF7AB4}" type="presOf" srcId="{EFFFA770-D03B-4810-8E75-791AA78312DB}" destId="{CD333B3B-4AFF-5040-8865-D3E9BD4EA16A}" srcOrd="0" destOrd="0" presId="urn:microsoft.com/office/officeart/2005/8/layout/default"/>
    <dgm:cxn modelId="{F76E85ED-5931-7B43-BC93-4BED0421E557}" type="presOf" srcId="{73E6A0C0-0FF6-41C5-A0A7-7DCC838B2464}" destId="{8D71C8BB-585E-E348-8472-B382D19BD1C9}" srcOrd="0" destOrd="0" presId="urn:microsoft.com/office/officeart/2005/8/layout/default"/>
    <dgm:cxn modelId="{1C847EEF-1352-44AC-B407-03FEA9AED931}" srcId="{BBE9D19A-7787-4FAF-A76E-3BE9CDB18819}" destId="{79F6DADB-3259-47CE-8CE5-4E221A530693}" srcOrd="4" destOrd="0" parTransId="{89C6A76D-8A98-46E1-9E9A-7E23C6C48055}" sibTransId="{B129FBC6-AAAF-404F-8AC3-7FB67A055FEF}"/>
    <dgm:cxn modelId="{7C7ED3F5-720A-FD43-81D0-2C842247D136}" type="presOf" srcId="{85615277-16BA-45EC-BA52-7B9D72B073F6}" destId="{BB03201B-2F51-4541-A087-003E85BA5D3F}" srcOrd="0" destOrd="0" presId="urn:microsoft.com/office/officeart/2005/8/layout/default"/>
    <dgm:cxn modelId="{C58879F7-132E-4AF3-BC94-1D36628A73BF}" srcId="{BBE9D19A-7787-4FAF-A76E-3BE9CDB18819}" destId="{33B07588-C405-4D25-B109-C58F50F7671D}" srcOrd="1" destOrd="0" parTransId="{24A1C7DB-4C57-4CA0-8793-0606B435CD1D}" sibTransId="{442A67EB-52AD-44F9-B6A7-D33EA6671EFD}"/>
    <dgm:cxn modelId="{81E4D2F7-481D-4A07-825E-8E09B86E0C0B}" srcId="{BBE9D19A-7787-4FAF-A76E-3BE9CDB18819}" destId="{5EC78428-4A8E-4234-AB4E-B1873183E699}" srcOrd="8" destOrd="0" parTransId="{0F7F6220-F17D-496C-82F1-EE1496E05833}" sibTransId="{49D45030-EA3C-4826-9F01-29DF1A073DA5}"/>
    <dgm:cxn modelId="{244889FB-E800-4D65-9439-42C642DC7974}" srcId="{BBE9D19A-7787-4FAF-A76E-3BE9CDB18819}" destId="{526911B6-6AE7-4498-9908-6FC4B28AF98C}" srcOrd="5" destOrd="0" parTransId="{C99C4B22-1E71-4A18-BCB4-986531BB7B0E}" sibTransId="{BB0BF3C7-90EC-4336-86AC-1F1CD87F1A24}"/>
    <dgm:cxn modelId="{4B4B399C-3AE9-7448-BF28-676559D3424A}" type="presParOf" srcId="{692EC26E-4A59-934B-8F90-577A531F65CE}" destId="{7C26D9B1-A294-084D-88B6-43029B8C6B15}" srcOrd="0" destOrd="0" presId="urn:microsoft.com/office/officeart/2005/8/layout/default"/>
    <dgm:cxn modelId="{D8AB4BAA-ACE2-2745-9AAF-81033934AC34}" type="presParOf" srcId="{692EC26E-4A59-934B-8F90-577A531F65CE}" destId="{BD2970A0-C811-9647-BF26-1033E2B6FF56}" srcOrd="1" destOrd="0" presId="urn:microsoft.com/office/officeart/2005/8/layout/default"/>
    <dgm:cxn modelId="{CBBFB7E5-9011-0A4C-8DE2-4AE59501ADF2}" type="presParOf" srcId="{692EC26E-4A59-934B-8F90-577A531F65CE}" destId="{059C0896-A6C1-574F-8CCA-9A6A07860136}" srcOrd="2" destOrd="0" presId="urn:microsoft.com/office/officeart/2005/8/layout/default"/>
    <dgm:cxn modelId="{AC208FE5-3EEF-1A4F-9496-9CD8A53FCCE1}" type="presParOf" srcId="{692EC26E-4A59-934B-8F90-577A531F65CE}" destId="{F28F5F1F-4E10-4C44-A996-7D72951A487E}" srcOrd="3" destOrd="0" presId="urn:microsoft.com/office/officeart/2005/8/layout/default"/>
    <dgm:cxn modelId="{E5F4688C-00AA-8140-940F-0AED7F859161}" type="presParOf" srcId="{692EC26E-4A59-934B-8F90-577A531F65CE}" destId="{BB03201B-2F51-4541-A087-003E85BA5D3F}" srcOrd="4" destOrd="0" presId="urn:microsoft.com/office/officeart/2005/8/layout/default"/>
    <dgm:cxn modelId="{41B885B0-2F3E-E54B-8106-80855E72DF32}" type="presParOf" srcId="{692EC26E-4A59-934B-8F90-577A531F65CE}" destId="{DD3DC8A2-F309-0849-8FC1-5E718376C31C}" srcOrd="5" destOrd="0" presId="urn:microsoft.com/office/officeart/2005/8/layout/default"/>
    <dgm:cxn modelId="{F5321C66-EFA2-0C4D-B906-DD6455F6217A}" type="presParOf" srcId="{692EC26E-4A59-934B-8F90-577A531F65CE}" destId="{CD333B3B-4AFF-5040-8865-D3E9BD4EA16A}" srcOrd="6" destOrd="0" presId="urn:microsoft.com/office/officeart/2005/8/layout/default"/>
    <dgm:cxn modelId="{C0A588BA-7124-9F45-972F-CF636B004D7C}" type="presParOf" srcId="{692EC26E-4A59-934B-8F90-577A531F65CE}" destId="{3E7FECC6-6636-EF4D-9130-FB871A20E514}" srcOrd="7" destOrd="0" presId="urn:microsoft.com/office/officeart/2005/8/layout/default"/>
    <dgm:cxn modelId="{E81F7C5A-6B9B-8340-ACE8-2119B6E7E200}" type="presParOf" srcId="{692EC26E-4A59-934B-8F90-577A531F65CE}" destId="{47C4F36F-364E-6242-8817-880FA1AB95FE}" srcOrd="8" destOrd="0" presId="urn:microsoft.com/office/officeart/2005/8/layout/default"/>
    <dgm:cxn modelId="{DB19EB5F-A423-9746-921B-6F2866F47713}" type="presParOf" srcId="{692EC26E-4A59-934B-8F90-577A531F65CE}" destId="{BFA061AA-32C7-8146-8A68-DE4F29D5160B}" srcOrd="9" destOrd="0" presId="urn:microsoft.com/office/officeart/2005/8/layout/default"/>
    <dgm:cxn modelId="{4D476972-E3CD-854C-874D-21D938B1016F}" type="presParOf" srcId="{692EC26E-4A59-934B-8F90-577A531F65CE}" destId="{B0B4D3E9-B0DE-4C44-BC2A-B49FEBB6A65E}" srcOrd="10" destOrd="0" presId="urn:microsoft.com/office/officeart/2005/8/layout/default"/>
    <dgm:cxn modelId="{4FCCEFD2-6057-724E-80D0-05821BCF1D99}" type="presParOf" srcId="{692EC26E-4A59-934B-8F90-577A531F65CE}" destId="{71B07C0C-4143-4E43-8C14-E05179BCC112}" srcOrd="11" destOrd="0" presId="urn:microsoft.com/office/officeart/2005/8/layout/default"/>
    <dgm:cxn modelId="{F1B81FD0-010D-1241-A25C-30F92A8E7D6C}" type="presParOf" srcId="{692EC26E-4A59-934B-8F90-577A531F65CE}" destId="{8D71C8BB-585E-E348-8472-B382D19BD1C9}" srcOrd="12" destOrd="0" presId="urn:microsoft.com/office/officeart/2005/8/layout/default"/>
    <dgm:cxn modelId="{A4CB721A-0D9A-D14F-8C45-01D55D04D8D1}" type="presParOf" srcId="{692EC26E-4A59-934B-8F90-577A531F65CE}" destId="{679DCA2D-5BB0-8A4F-ADC5-F1D9A9BFB4E6}" srcOrd="13" destOrd="0" presId="urn:microsoft.com/office/officeart/2005/8/layout/default"/>
    <dgm:cxn modelId="{3A72AE6D-CB29-EB43-9C21-F8D60AC9AEEE}" type="presParOf" srcId="{692EC26E-4A59-934B-8F90-577A531F65CE}" destId="{9A7FE562-8A3E-844B-BB03-20D5E437A9DC}" srcOrd="14" destOrd="0" presId="urn:microsoft.com/office/officeart/2005/8/layout/default"/>
    <dgm:cxn modelId="{8486539C-781C-834E-BD3F-92E0584BF466}" type="presParOf" srcId="{692EC26E-4A59-934B-8F90-577A531F65CE}" destId="{3CC0A805-AB58-3940-A911-FC809A3C778F}" srcOrd="15" destOrd="0" presId="urn:microsoft.com/office/officeart/2005/8/layout/default"/>
    <dgm:cxn modelId="{29E33082-4691-3A4F-9FFB-D82D881737B9}" type="presParOf" srcId="{692EC26E-4A59-934B-8F90-577A531F65CE}" destId="{D30D3C86-795B-4D43-B29B-0607212EE3E0}"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C7A847-6511-4B81-9255-D923D8B4EC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FE58544-2F60-4495-BB24-637AE3F362C4}">
      <dgm:prSet/>
      <dgm:spPr/>
      <dgm:t>
        <a:bodyPr/>
        <a:lstStyle/>
        <a:p>
          <a:r>
            <a:rPr lang="en-GB"/>
            <a:t>People with autism have raised levels of cortical compared with typically developing peers</a:t>
          </a:r>
          <a:endParaRPr lang="en-US"/>
        </a:p>
      </dgm:t>
    </dgm:pt>
    <dgm:pt modelId="{A98F7D25-53D3-4B16-81DD-1BD4CE6919DB}" type="parTrans" cxnId="{B7DD4B15-1EAE-4AD9-945A-1DD2AC330E01}">
      <dgm:prSet/>
      <dgm:spPr/>
      <dgm:t>
        <a:bodyPr/>
        <a:lstStyle/>
        <a:p>
          <a:endParaRPr lang="en-US"/>
        </a:p>
      </dgm:t>
    </dgm:pt>
    <dgm:pt modelId="{E2185834-6685-4F9B-90A2-F418BD831F87}" type="sibTrans" cxnId="{B7DD4B15-1EAE-4AD9-945A-1DD2AC330E01}">
      <dgm:prSet/>
      <dgm:spPr/>
      <dgm:t>
        <a:bodyPr/>
        <a:lstStyle/>
        <a:p>
          <a:endParaRPr lang="en-US"/>
        </a:p>
      </dgm:t>
    </dgm:pt>
    <dgm:pt modelId="{58B9F720-D7B0-4554-BB12-1B1B9D607AA1}">
      <dgm:prSet/>
      <dgm:spPr/>
      <dgm:t>
        <a:bodyPr/>
        <a:lstStyle/>
        <a:p>
          <a:r>
            <a:rPr lang="en-GB"/>
            <a:t>Creating an autism friendly environment can reduce stress and therefore reduce challenging behaviour</a:t>
          </a:r>
          <a:endParaRPr lang="en-US"/>
        </a:p>
      </dgm:t>
    </dgm:pt>
    <dgm:pt modelId="{5013DFB6-DB41-47FA-A92C-7A007C59E516}" type="parTrans" cxnId="{1EDE2152-7B8F-46B4-BB31-382CFD787F8D}">
      <dgm:prSet/>
      <dgm:spPr/>
      <dgm:t>
        <a:bodyPr/>
        <a:lstStyle/>
        <a:p>
          <a:endParaRPr lang="en-US"/>
        </a:p>
      </dgm:t>
    </dgm:pt>
    <dgm:pt modelId="{3076F8F9-C1A8-46AE-ABBB-EEB99E21D6C2}" type="sibTrans" cxnId="{1EDE2152-7B8F-46B4-BB31-382CFD787F8D}">
      <dgm:prSet/>
      <dgm:spPr/>
      <dgm:t>
        <a:bodyPr/>
        <a:lstStyle/>
        <a:p>
          <a:endParaRPr lang="en-US"/>
        </a:p>
      </dgm:t>
    </dgm:pt>
    <dgm:pt modelId="{CF8A3C4F-DEDF-42A2-B3B6-F7476B3C8409}">
      <dgm:prSet/>
      <dgm:spPr/>
      <dgm:t>
        <a:bodyPr/>
        <a:lstStyle/>
        <a:p>
          <a:r>
            <a:rPr lang="en-GB"/>
            <a:t>( McDonnell 2014)</a:t>
          </a:r>
          <a:endParaRPr lang="en-US"/>
        </a:p>
      </dgm:t>
    </dgm:pt>
    <dgm:pt modelId="{40A5DFD7-7200-4271-BC52-FA2F1FF6B7B6}" type="parTrans" cxnId="{9683CD33-8A74-490D-BEEF-92EA58D077B8}">
      <dgm:prSet/>
      <dgm:spPr/>
      <dgm:t>
        <a:bodyPr/>
        <a:lstStyle/>
        <a:p>
          <a:endParaRPr lang="en-US"/>
        </a:p>
      </dgm:t>
    </dgm:pt>
    <dgm:pt modelId="{F432EDC2-0A91-4A25-8BE0-79534A9F2CA4}" type="sibTrans" cxnId="{9683CD33-8A74-490D-BEEF-92EA58D077B8}">
      <dgm:prSet/>
      <dgm:spPr/>
      <dgm:t>
        <a:bodyPr/>
        <a:lstStyle/>
        <a:p>
          <a:endParaRPr lang="en-US"/>
        </a:p>
      </dgm:t>
    </dgm:pt>
    <dgm:pt modelId="{34301C8B-1DE6-FB43-A826-D5C5C168C4D7}" type="pres">
      <dgm:prSet presAssocID="{41C7A847-6511-4B81-9255-D923D8B4EC58}" presName="linear" presStyleCnt="0">
        <dgm:presLayoutVars>
          <dgm:animLvl val="lvl"/>
          <dgm:resizeHandles val="exact"/>
        </dgm:presLayoutVars>
      </dgm:prSet>
      <dgm:spPr/>
    </dgm:pt>
    <dgm:pt modelId="{DB54A8E1-B51F-6349-BB5D-FE94600D996A}" type="pres">
      <dgm:prSet presAssocID="{DFE58544-2F60-4495-BB24-637AE3F362C4}" presName="parentText" presStyleLbl="node1" presStyleIdx="0" presStyleCnt="3">
        <dgm:presLayoutVars>
          <dgm:chMax val="0"/>
          <dgm:bulletEnabled val="1"/>
        </dgm:presLayoutVars>
      </dgm:prSet>
      <dgm:spPr/>
    </dgm:pt>
    <dgm:pt modelId="{E549B216-A829-6F40-A281-D2531BB84D51}" type="pres">
      <dgm:prSet presAssocID="{E2185834-6685-4F9B-90A2-F418BD831F87}" presName="spacer" presStyleCnt="0"/>
      <dgm:spPr/>
    </dgm:pt>
    <dgm:pt modelId="{28F6328B-8882-5B41-AB71-04121623FCD4}" type="pres">
      <dgm:prSet presAssocID="{58B9F720-D7B0-4554-BB12-1B1B9D607AA1}" presName="parentText" presStyleLbl="node1" presStyleIdx="1" presStyleCnt="3">
        <dgm:presLayoutVars>
          <dgm:chMax val="0"/>
          <dgm:bulletEnabled val="1"/>
        </dgm:presLayoutVars>
      </dgm:prSet>
      <dgm:spPr/>
    </dgm:pt>
    <dgm:pt modelId="{05431339-0D37-264B-97DC-399251CD09EB}" type="pres">
      <dgm:prSet presAssocID="{3076F8F9-C1A8-46AE-ABBB-EEB99E21D6C2}" presName="spacer" presStyleCnt="0"/>
      <dgm:spPr/>
    </dgm:pt>
    <dgm:pt modelId="{7290D685-AE7A-374F-984A-8B3517EABBA1}" type="pres">
      <dgm:prSet presAssocID="{CF8A3C4F-DEDF-42A2-B3B6-F7476B3C8409}" presName="parentText" presStyleLbl="node1" presStyleIdx="2" presStyleCnt="3">
        <dgm:presLayoutVars>
          <dgm:chMax val="0"/>
          <dgm:bulletEnabled val="1"/>
        </dgm:presLayoutVars>
      </dgm:prSet>
      <dgm:spPr/>
    </dgm:pt>
  </dgm:ptLst>
  <dgm:cxnLst>
    <dgm:cxn modelId="{FDCC5C0D-E0A0-674D-8540-2716C5D34140}" type="presOf" srcId="{CF8A3C4F-DEDF-42A2-B3B6-F7476B3C8409}" destId="{7290D685-AE7A-374F-984A-8B3517EABBA1}" srcOrd="0" destOrd="0" presId="urn:microsoft.com/office/officeart/2005/8/layout/vList2"/>
    <dgm:cxn modelId="{B7DD4B15-1EAE-4AD9-945A-1DD2AC330E01}" srcId="{41C7A847-6511-4B81-9255-D923D8B4EC58}" destId="{DFE58544-2F60-4495-BB24-637AE3F362C4}" srcOrd="0" destOrd="0" parTransId="{A98F7D25-53D3-4B16-81DD-1BD4CE6919DB}" sibTransId="{E2185834-6685-4F9B-90A2-F418BD831F87}"/>
    <dgm:cxn modelId="{B198AB22-F2B6-174F-8B9B-36714D209E45}" type="presOf" srcId="{DFE58544-2F60-4495-BB24-637AE3F362C4}" destId="{DB54A8E1-B51F-6349-BB5D-FE94600D996A}" srcOrd="0" destOrd="0" presId="urn:microsoft.com/office/officeart/2005/8/layout/vList2"/>
    <dgm:cxn modelId="{9683CD33-8A74-490D-BEEF-92EA58D077B8}" srcId="{41C7A847-6511-4B81-9255-D923D8B4EC58}" destId="{CF8A3C4F-DEDF-42A2-B3B6-F7476B3C8409}" srcOrd="2" destOrd="0" parTransId="{40A5DFD7-7200-4271-BC52-FA2F1FF6B7B6}" sibTransId="{F432EDC2-0A91-4A25-8BE0-79534A9F2CA4}"/>
    <dgm:cxn modelId="{BB52F24D-874B-8E47-8E4C-E7629CB1EFFE}" type="presOf" srcId="{58B9F720-D7B0-4554-BB12-1B1B9D607AA1}" destId="{28F6328B-8882-5B41-AB71-04121623FCD4}" srcOrd="0" destOrd="0" presId="urn:microsoft.com/office/officeart/2005/8/layout/vList2"/>
    <dgm:cxn modelId="{1EDE2152-7B8F-46B4-BB31-382CFD787F8D}" srcId="{41C7A847-6511-4B81-9255-D923D8B4EC58}" destId="{58B9F720-D7B0-4554-BB12-1B1B9D607AA1}" srcOrd="1" destOrd="0" parTransId="{5013DFB6-DB41-47FA-A92C-7A007C59E516}" sibTransId="{3076F8F9-C1A8-46AE-ABBB-EEB99E21D6C2}"/>
    <dgm:cxn modelId="{0BA0189D-F4C6-4145-B0C6-28ABDA6BF10C}" type="presOf" srcId="{41C7A847-6511-4B81-9255-D923D8B4EC58}" destId="{34301C8B-1DE6-FB43-A826-D5C5C168C4D7}" srcOrd="0" destOrd="0" presId="urn:microsoft.com/office/officeart/2005/8/layout/vList2"/>
    <dgm:cxn modelId="{D000D975-07AA-9748-BBD9-69363196598B}" type="presParOf" srcId="{34301C8B-1DE6-FB43-A826-D5C5C168C4D7}" destId="{DB54A8E1-B51F-6349-BB5D-FE94600D996A}" srcOrd="0" destOrd="0" presId="urn:microsoft.com/office/officeart/2005/8/layout/vList2"/>
    <dgm:cxn modelId="{0315FEF7-E3CD-7347-B910-68D39EB222B5}" type="presParOf" srcId="{34301C8B-1DE6-FB43-A826-D5C5C168C4D7}" destId="{E549B216-A829-6F40-A281-D2531BB84D51}" srcOrd="1" destOrd="0" presId="urn:microsoft.com/office/officeart/2005/8/layout/vList2"/>
    <dgm:cxn modelId="{4A1B82EA-AC54-6743-9512-33E2EA19C857}" type="presParOf" srcId="{34301C8B-1DE6-FB43-A826-D5C5C168C4D7}" destId="{28F6328B-8882-5B41-AB71-04121623FCD4}" srcOrd="2" destOrd="0" presId="urn:microsoft.com/office/officeart/2005/8/layout/vList2"/>
    <dgm:cxn modelId="{3DA3D36F-D3AC-C544-B8A5-A56FA1C2A03C}" type="presParOf" srcId="{34301C8B-1DE6-FB43-A826-D5C5C168C4D7}" destId="{05431339-0D37-264B-97DC-399251CD09EB}" srcOrd="3" destOrd="0" presId="urn:microsoft.com/office/officeart/2005/8/layout/vList2"/>
    <dgm:cxn modelId="{73FE4E7A-0B00-064C-8516-60F9ED622274}" type="presParOf" srcId="{34301C8B-1DE6-FB43-A826-D5C5C168C4D7}" destId="{7290D685-AE7A-374F-984A-8B3517EABBA1}" srcOrd="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4D0B1-031A-894D-97A9-76087519B990}">
      <dsp:nvSpPr>
        <dsp:cNvPr id="0" name=""/>
        <dsp:cNvSpPr/>
      </dsp:nvSpPr>
      <dsp:spPr>
        <a:xfrm>
          <a:off x="0" y="17279"/>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-What is autism?</a:t>
          </a:r>
          <a:endParaRPr lang="en-US" sz="2100" kern="1200"/>
        </a:p>
      </dsp:txBody>
      <dsp:txXfrm>
        <a:off x="23988" y="41267"/>
        <a:ext cx="8181624" cy="443423"/>
      </dsp:txXfrm>
    </dsp:sp>
    <dsp:sp modelId="{055F8172-1D8B-9D46-B5AB-A38184D6FE5C}">
      <dsp:nvSpPr>
        <dsp:cNvPr id="0" name=""/>
        <dsp:cNvSpPr/>
      </dsp:nvSpPr>
      <dsp:spPr>
        <a:xfrm>
          <a:off x="0" y="569159"/>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-Understanding the diversity in neurodiversity</a:t>
          </a:r>
          <a:endParaRPr lang="en-US" sz="2100" kern="1200"/>
        </a:p>
      </dsp:txBody>
      <dsp:txXfrm>
        <a:off x="23988" y="593147"/>
        <a:ext cx="8181624" cy="443423"/>
      </dsp:txXfrm>
    </dsp:sp>
    <dsp:sp modelId="{63C8CBA8-86CD-2047-A1DD-C353E341F55C}">
      <dsp:nvSpPr>
        <dsp:cNvPr id="0" name=""/>
        <dsp:cNvSpPr/>
      </dsp:nvSpPr>
      <dsp:spPr>
        <a:xfrm>
          <a:off x="0" y="1121039"/>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-introduction to the sensory system</a:t>
          </a:r>
          <a:endParaRPr lang="en-US" sz="2100" kern="1200"/>
        </a:p>
      </dsp:txBody>
      <dsp:txXfrm>
        <a:off x="23988" y="1145027"/>
        <a:ext cx="8181624" cy="443423"/>
      </dsp:txXfrm>
    </dsp:sp>
    <dsp:sp modelId="{AA368188-F0B7-7544-ADD3-875B1451B651}">
      <dsp:nvSpPr>
        <dsp:cNvPr id="0" name=""/>
        <dsp:cNvSpPr/>
      </dsp:nvSpPr>
      <dsp:spPr>
        <a:xfrm>
          <a:off x="0" y="1672919"/>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-Introduction to communication</a:t>
          </a:r>
          <a:endParaRPr lang="en-US" sz="2100" kern="1200"/>
        </a:p>
      </dsp:txBody>
      <dsp:txXfrm>
        <a:off x="23988" y="1696907"/>
        <a:ext cx="8181624" cy="443423"/>
      </dsp:txXfrm>
    </dsp:sp>
    <dsp:sp modelId="{19241084-E8E2-B14E-89C0-51ECAD2AB154}">
      <dsp:nvSpPr>
        <dsp:cNvPr id="0" name=""/>
        <dsp:cNvSpPr/>
      </dsp:nvSpPr>
      <dsp:spPr>
        <a:xfrm>
          <a:off x="0" y="2224799"/>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-Introduction to executive functioning</a:t>
          </a:r>
          <a:endParaRPr lang="en-US" sz="2100" kern="1200"/>
        </a:p>
      </dsp:txBody>
      <dsp:txXfrm>
        <a:off x="23988" y="2248787"/>
        <a:ext cx="8181624" cy="443423"/>
      </dsp:txXfrm>
    </dsp:sp>
    <dsp:sp modelId="{3DB3DD32-04F5-0048-85E3-C0F586FF7F99}">
      <dsp:nvSpPr>
        <dsp:cNvPr id="0" name=""/>
        <dsp:cNvSpPr/>
      </dsp:nvSpPr>
      <dsp:spPr>
        <a:xfrm>
          <a:off x="0" y="2776680"/>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-Introduction to processing</a:t>
          </a:r>
          <a:endParaRPr lang="en-US" sz="2100" kern="1200"/>
        </a:p>
      </dsp:txBody>
      <dsp:txXfrm>
        <a:off x="23988" y="2800668"/>
        <a:ext cx="8181624" cy="443423"/>
      </dsp:txXfrm>
    </dsp:sp>
    <dsp:sp modelId="{4554EB95-BAD3-5F46-8D5A-67970A38CA84}">
      <dsp:nvSpPr>
        <dsp:cNvPr id="0" name=""/>
        <dsp:cNvSpPr/>
      </dsp:nvSpPr>
      <dsp:spPr>
        <a:xfrm>
          <a:off x="0" y="3328560"/>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-Practical tips for working with your pupils</a:t>
          </a:r>
          <a:endParaRPr lang="en-US" sz="2100" kern="1200"/>
        </a:p>
      </dsp:txBody>
      <dsp:txXfrm>
        <a:off x="23988" y="3352548"/>
        <a:ext cx="8181624" cy="443423"/>
      </dsp:txXfrm>
    </dsp:sp>
    <dsp:sp modelId="{4671DDE9-BB34-D541-9606-CA0F7460D679}">
      <dsp:nvSpPr>
        <dsp:cNvPr id="0" name=""/>
        <dsp:cNvSpPr/>
      </dsp:nvSpPr>
      <dsp:spPr>
        <a:xfrm>
          <a:off x="0" y="3880440"/>
          <a:ext cx="822960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-Q and A session</a:t>
          </a:r>
          <a:endParaRPr lang="en-US" sz="2100" kern="1200"/>
        </a:p>
      </dsp:txBody>
      <dsp:txXfrm>
        <a:off x="23988" y="3904428"/>
        <a:ext cx="8181624" cy="443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ADCD6-7768-1E45-900F-6D8AA29505E2}">
      <dsp:nvSpPr>
        <dsp:cNvPr id="0" name=""/>
        <dsp:cNvSpPr/>
      </dsp:nvSpPr>
      <dsp:spPr>
        <a:xfrm>
          <a:off x="692428" y="4613"/>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Around 1 in 28 of the population has an autism spectrum condition or social communication disorder</a:t>
          </a:r>
          <a:endParaRPr lang="en-US" sz="1400" kern="1200"/>
        </a:p>
      </dsp:txBody>
      <dsp:txXfrm>
        <a:off x="692428" y="4613"/>
        <a:ext cx="1996804" cy="1198082"/>
      </dsp:txXfrm>
    </dsp:sp>
    <dsp:sp modelId="{0CEC2A3C-C2E5-9340-BA40-28E904C18FD0}">
      <dsp:nvSpPr>
        <dsp:cNvPr id="0" name=""/>
        <dsp:cNvSpPr/>
      </dsp:nvSpPr>
      <dsp:spPr>
        <a:xfrm>
          <a:off x="2888913" y="4613"/>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Autism is new condition</a:t>
          </a:r>
          <a:endParaRPr lang="en-US" sz="1400" kern="1200"/>
        </a:p>
      </dsp:txBody>
      <dsp:txXfrm>
        <a:off x="2888913" y="4613"/>
        <a:ext cx="1996804" cy="1198082"/>
      </dsp:txXfrm>
    </dsp:sp>
    <dsp:sp modelId="{81BDCF7F-FE83-FD46-896F-48C196A9CA0C}">
      <dsp:nvSpPr>
        <dsp:cNvPr id="0" name=""/>
        <dsp:cNvSpPr/>
      </dsp:nvSpPr>
      <dsp:spPr>
        <a:xfrm>
          <a:off x="5085398" y="4613"/>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More men than women are on the autism spectrum</a:t>
          </a:r>
          <a:endParaRPr lang="en-US" sz="1400" kern="1200"/>
        </a:p>
      </dsp:txBody>
      <dsp:txXfrm>
        <a:off x="5085398" y="4613"/>
        <a:ext cx="1996804" cy="1198082"/>
      </dsp:txXfrm>
    </dsp:sp>
    <dsp:sp modelId="{22E3C4EA-1AF6-BB4E-A598-8DC65C5A54FB}">
      <dsp:nvSpPr>
        <dsp:cNvPr id="0" name=""/>
        <dsp:cNvSpPr/>
      </dsp:nvSpPr>
      <dsp:spPr>
        <a:xfrm>
          <a:off x="692428" y="1402376"/>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Autism is curable</a:t>
          </a:r>
          <a:endParaRPr lang="en-US" sz="1400" kern="1200"/>
        </a:p>
      </dsp:txBody>
      <dsp:txXfrm>
        <a:off x="692428" y="1402376"/>
        <a:ext cx="1996804" cy="1198082"/>
      </dsp:txXfrm>
    </dsp:sp>
    <dsp:sp modelId="{F91637AB-CF5C-7F45-ABAB-FD8B900212D4}">
      <dsp:nvSpPr>
        <dsp:cNvPr id="0" name=""/>
        <dsp:cNvSpPr/>
      </dsp:nvSpPr>
      <dsp:spPr>
        <a:xfrm>
          <a:off x="2888913" y="1402376"/>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It is not possible to teach people with autism</a:t>
          </a:r>
          <a:endParaRPr lang="en-US" sz="1400" kern="1200"/>
        </a:p>
      </dsp:txBody>
      <dsp:txXfrm>
        <a:off x="2888913" y="1402376"/>
        <a:ext cx="1996804" cy="1198082"/>
      </dsp:txXfrm>
    </dsp:sp>
    <dsp:sp modelId="{F79C6890-F7A4-6A40-B59B-BE8D45891202}">
      <dsp:nvSpPr>
        <dsp:cNvPr id="0" name=""/>
        <dsp:cNvSpPr/>
      </dsp:nvSpPr>
      <dsp:spPr>
        <a:xfrm>
          <a:off x="5085398" y="1402376"/>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An autism spectrum disorder is difficult to diagnose</a:t>
          </a:r>
          <a:endParaRPr lang="en-US" sz="1400" kern="1200"/>
        </a:p>
      </dsp:txBody>
      <dsp:txXfrm>
        <a:off x="5085398" y="1402376"/>
        <a:ext cx="1996804" cy="1198082"/>
      </dsp:txXfrm>
    </dsp:sp>
    <dsp:sp modelId="{EA6DA8DD-33B5-C446-B9B7-E4ED1E46176D}">
      <dsp:nvSpPr>
        <dsp:cNvPr id="0" name=""/>
        <dsp:cNvSpPr/>
      </dsp:nvSpPr>
      <dsp:spPr>
        <a:xfrm>
          <a:off x="692428" y="2800140"/>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Autism has been linked to parental rejection</a:t>
          </a:r>
          <a:endParaRPr lang="en-US" sz="1400" kern="1200"/>
        </a:p>
      </dsp:txBody>
      <dsp:txXfrm>
        <a:off x="692428" y="2800140"/>
        <a:ext cx="1996804" cy="1198082"/>
      </dsp:txXfrm>
    </dsp:sp>
    <dsp:sp modelId="{EE8896A5-44CC-634E-AFBE-5CED2FF81F8F}">
      <dsp:nvSpPr>
        <dsp:cNvPr id="0" name=""/>
        <dsp:cNvSpPr/>
      </dsp:nvSpPr>
      <dsp:spPr>
        <a:xfrm>
          <a:off x="2888913" y="2800140"/>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There are people on the autism spectrum at all rages of ability </a:t>
          </a:r>
          <a:endParaRPr lang="en-US" sz="1400" kern="1200"/>
        </a:p>
      </dsp:txBody>
      <dsp:txXfrm>
        <a:off x="2888913" y="2800140"/>
        <a:ext cx="1996804" cy="1198082"/>
      </dsp:txXfrm>
    </dsp:sp>
    <dsp:sp modelId="{BF6E2E88-48A5-D34D-A560-927E163540BB}">
      <dsp:nvSpPr>
        <dsp:cNvPr id="0" name=""/>
        <dsp:cNvSpPr/>
      </dsp:nvSpPr>
      <dsp:spPr>
        <a:xfrm>
          <a:off x="5085398" y="2800140"/>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If a person can make good eye contact, they are not autistic</a:t>
          </a:r>
          <a:endParaRPr lang="en-US" sz="1400" kern="1200"/>
        </a:p>
      </dsp:txBody>
      <dsp:txXfrm>
        <a:off x="5085398" y="2800140"/>
        <a:ext cx="1996804" cy="1198082"/>
      </dsp:txXfrm>
    </dsp:sp>
    <dsp:sp modelId="{0662994A-35BE-7D4F-A69F-D28DC1E49972}">
      <dsp:nvSpPr>
        <dsp:cNvPr id="0" name=""/>
        <dsp:cNvSpPr/>
      </dsp:nvSpPr>
      <dsp:spPr>
        <a:xfrm>
          <a:off x="1790670" y="4197903"/>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People on the autism spectrum are unable to work</a:t>
          </a:r>
          <a:endParaRPr lang="en-US" sz="1400" kern="1200"/>
        </a:p>
      </dsp:txBody>
      <dsp:txXfrm>
        <a:off x="1790670" y="4197903"/>
        <a:ext cx="1996804" cy="1198082"/>
      </dsp:txXfrm>
    </dsp:sp>
    <dsp:sp modelId="{0B76F8A6-B934-674A-A446-D1E460EC923C}">
      <dsp:nvSpPr>
        <dsp:cNvPr id="0" name=""/>
        <dsp:cNvSpPr/>
      </dsp:nvSpPr>
      <dsp:spPr>
        <a:xfrm>
          <a:off x="3987156" y="4197903"/>
          <a:ext cx="1996804" cy="11980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The cause of autism is not known</a:t>
          </a:r>
          <a:endParaRPr lang="en-US" sz="1400" kern="1200"/>
        </a:p>
      </dsp:txBody>
      <dsp:txXfrm>
        <a:off x="3987156" y="4197903"/>
        <a:ext cx="1996804" cy="1198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2C116-F2F4-9E47-BD24-A6B0000ED0D2}">
      <dsp:nvSpPr>
        <dsp:cNvPr id="0" name=""/>
        <dsp:cNvSpPr/>
      </dsp:nvSpPr>
      <dsp:spPr>
        <a:xfrm>
          <a:off x="2301" y="469541"/>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Taste</a:t>
          </a:r>
          <a:endParaRPr lang="en-US" sz="2000" kern="1200"/>
        </a:p>
      </dsp:txBody>
      <dsp:txXfrm>
        <a:off x="2301" y="469541"/>
        <a:ext cx="1825603" cy="1095361"/>
      </dsp:txXfrm>
    </dsp:sp>
    <dsp:sp modelId="{4C4234E3-FEC8-5547-A17E-8FB22C1AF92D}">
      <dsp:nvSpPr>
        <dsp:cNvPr id="0" name=""/>
        <dsp:cNvSpPr/>
      </dsp:nvSpPr>
      <dsp:spPr>
        <a:xfrm>
          <a:off x="2010464" y="469541"/>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Touch</a:t>
          </a:r>
          <a:endParaRPr lang="en-US" sz="2000" kern="1200"/>
        </a:p>
      </dsp:txBody>
      <dsp:txXfrm>
        <a:off x="2010464" y="469541"/>
        <a:ext cx="1825603" cy="1095361"/>
      </dsp:txXfrm>
    </dsp:sp>
    <dsp:sp modelId="{0347E901-6C1A-4346-99E5-D755D1472CB7}">
      <dsp:nvSpPr>
        <dsp:cNvPr id="0" name=""/>
        <dsp:cNvSpPr/>
      </dsp:nvSpPr>
      <dsp:spPr>
        <a:xfrm>
          <a:off x="4018628" y="469541"/>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Smell</a:t>
          </a:r>
          <a:endParaRPr lang="en-US" sz="2000" kern="1200"/>
        </a:p>
      </dsp:txBody>
      <dsp:txXfrm>
        <a:off x="4018628" y="469541"/>
        <a:ext cx="1825603" cy="1095361"/>
      </dsp:txXfrm>
    </dsp:sp>
    <dsp:sp modelId="{52FA6C14-A6C2-0148-964D-B43AF1E02699}">
      <dsp:nvSpPr>
        <dsp:cNvPr id="0" name=""/>
        <dsp:cNvSpPr/>
      </dsp:nvSpPr>
      <dsp:spPr>
        <a:xfrm>
          <a:off x="6026791" y="469541"/>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Sight</a:t>
          </a:r>
          <a:endParaRPr lang="en-US" sz="2000" kern="1200"/>
        </a:p>
      </dsp:txBody>
      <dsp:txXfrm>
        <a:off x="6026791" y="469541"/>
        <a:ext cx="1825603" cy="1095361"/>
      </dsp:txXfrm>
    </dsp:sp>
    <dsp:sp modelId="{436707F9-3E11-CC42-B613-D6939C3D471B}">
      <dsp:nvSpPr>
        <dsp:cNvPr id="0" name=""/>
        <dsp:cNvSpPr/>
      </dsp:nvSpPr>
      <dsp:spPr>
        <a:xfrm>
          <a:off x="2301" y="1747464"/>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Hearing</a:t>
          </a:r>
          <a:endParaRPr lang="en-US" sz="2000" kern="1200"/>
        </a:p>
      </dsp:txBody>
      <dsp:txXfrm>
        <a:off x="2301" y="1747464"/>
        <a:ext cx="1825603" cy="1095361"/>
      </dsp:txXfrm>
    </dsp:sp>
    <dsp:sp modelId="{9CB33C4F-D8A3-2044-AA17-ED30B3110BFD}">
      <dsp:nvSpPr>
        <dsp:cNvPr id="0" name=""/>
        <dsp:cNvSpPr/>
      </dsp:nvSpPr>
      <dsp:spPr>
        <a:xfrm>
          <a:off x="2010464" y="1747464"/>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Proprioception</a:t>
          </a:r>
          <a:endParaRPr lang="en-US" sz="2000" kern="1200"/>
        </a:p>
      </dsp:txBody>
      <dsp:txXfrm>
        <a:off x="2010464" y="1747464"/>
        <a:ext cx="1825603" cy="1095361"/>
      </dsp:txXfrm>
    </dsp:sp>
    <dsp:sp modelId="{E01217B0-6BDD-0C44-8BA5-8FFBD09C6137}">
      <dsp:nvSpPr>
        <dsp:cNvPr id="0" name=""/>
        <dsp:cNvSpPr/>
      </dsp:nvSpPr>
      <dsp:spPr>
        <a:xfrm>
          <a:off x="4018628" y="1747464"/>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Vestibular ( balance)</a:t>
          </a:r>
          <a:endParaRPr lang="en-US" sz="2000" kern="1200"/>
        </a:p>
      </dsp:txBody>
      <dsp:txXfrm>
        <a:off x="4018628" y="1747464"/>
        <a:ext cx="1825603" cy="1095361"/>
      </dsp:txXfrm>
    </dsp:sp>
    <dsp:sp modelId="{31804C54-A491-834E-8FEE-4AC114BD1A3E}">
      <dsp:nvSpPr>
        <dsp:cNvPr id="0" name=""/>
        <dsp:cNvSpPr/>
      </dsp:nvSpPr>
      <dsp:spPr>
        <a:xfrm>
          <a:off x="6026791" y="1747464"/>
          <a:ext cx="1825603" cy="1095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Interception </a:t>
          </a:r>
          <a:endParaRPr lang="en-US" sz="2000" kern="1200"/>
        </a:p>
      </dsp:txBody>
      <dsp:txXfrm>
        <a:off x="6026791" y="1747464"/>
        <a:ext cx="1825603" cy="1095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B2AD4-754E-AB45-ACC5-B78171B49EDE}">
      <dsp:nvSpPr>
        <dsp:cNvPr id="0" name=""/>
        <dsp:cNvSpPr/>
      </dsp:nvSpPr>
      <dsp:spPr>
        <a:xfrm>
          <a:off x="0" y="39000"/>
          <a:ext cx="7772400"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An autistic child may be</a:t>
          </a:r>
          <a:endParaRPr lang="en-US" sz="3100" kern="1200"/>
        </a:p>
      </dsp:txBody>
      <dsp:txXfrm>
        <a:off x="35411" y="74411"/>
        <a:ext cx="7701578" cy="654577"/>
      </dsp:txXfrm>
    </dsp:sp>
    <dsp:sp modelId="{BB3B2CBA-0924-2C4F-B5CB-0309B5833452}">
      <dsp:nvSpPr>
        <dsp:cNvPr id="0" name=""/>
        <dsp:cNvSpPr/>
      </dsp:nvSpPr>
      <dsp:spPr>
        <a:xfrm>
          <a:off x="0" y="853680"/>
          <a:ext cx="7772400"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i="0" kern="1200"/>
            <a:t>Hyper-sensitive (too much input)</a:t>
          </a:r>
          <a:endParaRPr lang="en-US" sz="3100" kern="1200"/>
        </a:p>
      </dsp:txBody>
      <dsp:txXfrm>
        <a:off x="35411" y="889091"/>
        <a:ext cx="7701578" cy="654577"/>
      </dsp:txXfrm>
    </dsp:sp>
    <dsp:sp modelId="{1F151397-5F43-8744-AB5E-36585D365DBD}">
      <dsp:nvSpPr>
        <dsp:cNvPr id="0" name=""/>
        <dsp:cNvSpPr/>
      </dsp:nvSpPr>
      <dsp:spPr>
        <a:xfrm>
          <a:off x="0" y="1668360"/>
          <a:ext cx="7772400"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i="0" kern="1200"/>
            <a:t>Hypo-sensitive (too little input)</a:t>
          </a:r>
          <a:endParaRPr lang="en-US" sz="3100" kern="1200"/>
        </a:p>
      </dsp:txBody>
      <dsp:txXfrm>
        <a:off x="35411" y="1703771"/>
        <a:ext cx="7701578" cy="654577"/>
      </dsp:txXfrm>
    </dsp:sp>
    <dsp:sp modelId="{3958B540-458A-8F4E-96B9-1F944A24C962}">
      <dsp:nvSpPr>
        <dsp:cNvPr id="0" name=""/>
        <dsp:cNvSpPr/>
      </dsp:nvSpPr>
      <dsp:spPr>
        <a:xfrm>
          <a:off x="0" y="2483040"/>
          <a:ext cx="7772400"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Which leads to becoming</a:t>
          </a:r>
          <a:endParaRPr lang="en-US" sz="3100" kern="1200"/>
        </a:p>
      </dsp:txBody>
      <dsp:txXfrm>
        <a:off x="35411" y="2518451"/>
        <a:ext cx="7701578" cy="654577"/>
      </dsp:txXfrm>
    </dsp:sp>
    <dsp:sp modelId="{AFE45AED-AD6D-CD45-81C1-14ACFE57B70B}">
      <dsp:nvSpPr>
        <dsp:cNvPr id="0" name=""/>
        <dsp:cNvSpPr/>
      </dsp:nvSpPr>
      <dsp:spPr>
        <a:xfrm>
          <a:off x="0" y="3297720"/>
          <a:ext cx="7772400"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i="0" kern="1200"/>
            <a:t>A sensory seeker</a:t>
          </a:r>
          <a:endParaRPr lang="en-US" sz="3100" kern="1200"/>
        </a:p>
      </dsp:txBody>
      <dsp:txXfrm>
        <a:off x="35411" y="3333131"/>
        <a:ext cx="7701578" cy="654577"/>
      </dsp:txXfrm>
    </dsp:sp>
    <dsp:sp modelId="{6BD0C579-472C-C549-A81D-2FB489B0A46B}">
      <dsp:nvSpPr>
        <dsp:cNvPr id="0" name=""/>
        <dsp:cNvSpPr/>
      </dsp:nvSpPr>
      <dsp:spPr>
        <a:xfrm>
          <a:off x="0" y="4112400"/>
          <a:ext cx="7772400"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A sensory avoider</a:t>
          </a:r>
          <a:r>
            <a:rPr lang="en-GB" sz="3100" i="0" kern="1200"/>
            <a:t> </a:t>
          </a:r>
          <a:endParaRPr lang="en-US" sz="3100" kern="1200"/>
        </a:p>
      </dsp:txBody>
      <dsp:txXfrm>
        <a:off x="35411" y="4147811"/>
        <a:ext cx="7701578" cy="6545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42BDD-8A29-7F49-9B82-725B91F196EE}">
      <dsp:nvSpPr>
        <dsp:cNvPr id="0" name=""/>
        <dsp:cNvSpPr/>
      </dsp:nvSpPr>
      <dsp:spPr>
        <a:xfrm>
          <a:off x="0" y="46575"/>
          <a:ext cx="8229600"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Difference with Identifying and understanding their own emotions- Alexythemia</a:t>
          </a:r>
          <a:endParaRPr lang="en-US" sz="2100" kern="1200"/>
        </a:p>
      </dsp:txBody>
      <dsp:txXfrm>
        <a:off x="39580" y="86155"/>
        <a:ext cx="8150440" cy="731649"/>
      </dsp:txXfrm>
    </dsp:sp>
    <dsp:sp modelId="{76B16FE2-8419-E44B-B584-480DF73F4E24}">
      <dsp:nvSpPr>
        <dsp:cNvPr id="0" name=""/>
        <dsp:cNvSpPr/>
      </dsp:nvSpPr>
      <dsp:spPr>
        <a:xfrm>
          <a:off x="0" y="917865"/>
          <a:ext cx="8229600"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May experience the ‘double empathy problem’</a:t>
          </a:r>
          <a:endParaRPr lang="en-US" sz="2100" kern="1200"/>
        </a:p>
      </dsp:txBody>
      <dsp:txXfrm>
        <a:off x="39580" y="957445"/>
        <a:ext cx="8150440" cy="731649"/>
      </dsp:txXfrm>
    </dsp:sp>
    <dsp:sp modelId="{16FBCAAF-792C-2B43-97EE-58B5E368432B}">
      <dsp:nvSpPr>
        <dsp:cNvPr id="0" name=""/>
        <dsp:cNvSpPr/>
      </dsp:nvSpPr>
      <dsp:spPr>
        <a:xfrm>
          <a:off x="0" y="1789155"/>
          <a:ext cx="8229600"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Differences with understanding the unwritten social rules – e.g. taking turns, waiting, queuing, personal space, group work</a:t>
          </a:r>
          <a:endParaRPr lang="en-US" sz="2100" kern="1200"/>
        </a:p>
      </dsp:txBody>
      <dsp:txXfrm>
        <a:off x="39580" y="1828735"/>
        <a:ext cx="8150440" cy="731649"/>
      </dsp:txXfrm>
    </dsp:sp>
    <dsp:sp modelId="{DD9B0D18-258C-A941-B3E2-E2AC2B3B0960}">
      <dsp:nvSpPr>
        <dsp:cNvPr id="0" name=""/>
        <dsp:cNvSpPr/>
      </dsp:nvSpPr>
      <dsp:spPr>
        <a:xfrm>
          <a:off x="0" y="2660445"/>
          <a:ext cx="8229600"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Differences with sharing the enjoyment or interests of others …. Negotiating and compromising</a:t>
          </a:r>
          <a:endParaRPr lang="en-US" sz="2100" kern="1200"/>
        </a:p>
      </dsp:txBody>
      <dsp:txXfrm>
        <a:off x="39580" y="2700025"/>
        <a:ext cx="8150440" cy="731649"/>
      </dsp:txXfrm>
    </dsp:sp>
    <dsp:sp modelId="{EDC32997-BC54-3B44-B5E0-8B06912B78E0}">
      <dsp:nvSpPr>
        <dsp:cNvPr id="0" name=""/>
        <dsp:cNvSpPr/>
      </dsp:nvSpPr>
      <dsp:spPr>
        <a:xfrm>
          <a:off x="0" y="3531735"/>
          <a:ext cx="8229600"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Differences with forming and maintaining friendships</a:t>
          </a:r>
          <a:endParaRPr lang="en-US" sz="2100" kern="1200"/>
        </a:p>
      </dsp:txBody>
      <dsp:txXfrm>
        <a:off x="39580" y="3571315"/>
        <a:ext cx="8150440" cy="7316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90960-6124-E242-921E-19F79490583B}">
      <dsp:nvSpPr>
        <dsp:cNvPr id="0" name=""/>
        <dsp:cNvSpPr/>
      </dsp:nvSpPr>
      <dsp:spPr>
        <a:xfrm>
          <a:off x="0" y="68647"/>
          <a:ext cx="8229600" cy="5703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Delayed speech and language skills</a:t>
          </a:r>
          <a:endParaRPr lang="en-US" sz="1500" kern="1200"/>
        </a:p>
      </dsp:txBody>
      <dsp:txXfrm>
        <a:off x="27843" y="96490"/>
        <a:ext cx="8173914" cy="514689"/>
      </dsp:txXfrm>
    </dsp:sp>
    <dsp:sp modelId="{BDEF9FEE-020D-BD45-B320-60092AB3081E}">
      <dsp:nvSpPr>
        <dsp:cNvPr id="0" name=""/>
        <dsp:cNvSpPr/>
      </dsp:nvSpPr>
      <dsp:spPr>
        <a:xfrm>
          <a:off x="0" y="682222"/>
          <a:ext cx="8229600" cy="5703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Expressive language in advance of understanding</a:t>
          </a:r>
          <a:endParaRPr lang="en-US" sz="1500" kern="1200"/>
        </a:p>
      </dsp:txBody>
      <dsp:txXfrm>
        <a:off x="27843" y="710065"/>
        <a:ext cx="8173914" cy="514689"/>
      </dsp:txXfrm>
    </dsp:sp>
    <dsp:sp modelId="{87FA46C7-CD1A-E944-921E-8FFCE8ECFC51}">
      <dsp:nvSpPr>
        <dsp:cNvPr id="0" name=""/>
        <dsp:cNvSpPr/>
      </dsp:nvSpPr>
      <dsp:spPr>
        <a:xfrm>
          <a:off x="0" y="1295797"/>
          <a:ext cx="8229600" cy="5703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Unusual intonation and rhythm, difficulty with volume or accent</a:t>
          </a:r>
          <a:endParaRPr lang="en-US" sz="1500" kern="1200"/>
        </a:p>
      </dsp:txBody>
      <dsp:txXfrm>
        <a:off x="27843" y="1323640"/>
        <a:ext cx="8173914" cy="514689"/>
      </dsp:txXfrm>
    </dsp:sp>
    <dsp:sp modelId="{1C4C82F1-0AC7-0C42-A1DB-436DE2F6AB01}">
      <dsp:nvSpPr>
        <dsp:cNvPr id="0" name=""/>
        <dsp:cNvSpPr/>
      </dsp:nvSpPr>
      <dsp:spPr>
        <a:xfrm>
          <a:off x="0" y="1909372"/>
          <a:ext cx="8229600" cy="5703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Unresponsive to verbal instructions </a:t>
          </a:r>
          <a:endParaRPr lang="en-US" sz="1500" kern="1200"/>
        </a:p>
      </dsp:txBody>
      <dsp:txXfrm>
        <a:off x="27843" y="1937215"/>
        <a:ext cx="8173914" cy="514689"/>
      </dsp:txXfrm>
    </dsp:sp>
    <dsp:sp modelId="{D801581E-AB09-AE47-9951-5BCCFB51EDD8}">
      <dsp:nvSpPr>
        <dsp:cNvPr id="0" name=""/>
        <dsp:cNvSpPr/>
      </dsp:nvSpPr>
      <dsp:spPr>
        <a:xfrm>
          <a:off x="0" y="2522947"/>
          <a:ext cx="8229600" cy="5703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May be  overwhelmed by too much language </a:t>
          </a:r>
          <a:endParaRPr lang="en-US" sz="1500" kern="1200"/>
        </a:p>
      </dsp:txBody>
      <dsp:txXfrm>
        <a:off x="27843" y="2550790"/>
        <a:ext cx="8173914" cy="514689"/>
      </dsp:txXfrm>
    </dsp:sp>
    <dsp:sp modelId="{4BE2E37B-FF81-9947-B331-45934E72BEB4}">
      <dsp:nvSpPr>
        <dsp:cNvPr id="0" name=""/>
        <dsp:cNvSpPr/>
      </dsp:nvSpPr>
      <dsp:spPr>
        <a:xfrm>
          <a:off x="0" y="3136522"/>
          <a:ext cx="8229600" cy="5703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Semantic and literal interpretation – e.g. difficulty understanding abstract language, such as jokes, idioms and words with multiple meanings and sarcasm</a:t>
          </a:r>
          <a:endParaRPr lang="en-US" sz="1500" kern="1200"/>
        </a:p>
      </dsp:txBody>
      <dsp:txXfrm>
        <a:off x="27843" y="3164365"/>
        <a:ext cx="8173914" cy="514689"/>
      </dsp:txXfrm>
    </dsp:sp>
    <dsp:sp modelId="{D86715D0-DF0C-C441-93C7-069476A6D019}">
      <dsp:nvSpPr>
        <dsp:cNvPr id="0" name=""/>
        <dsp:cNvSpPr/>
      </dsp:nvSpPr>
      <dsp:spPr>
        <a:xfrm>
          <a:off x="0" y="3750097"/>
          <a:ext cx="8229600" cy="5703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Difficulty understanding pragmatic language</a:t>
          </a:r>
          <a:endParaRPr lang="en-US" sz="1500" kern="1200"/>
        </a:p>
      </dsp:txBody>
      <dsp:txXfrm>
        <a:off x="27843" y="3777940"/>
        <a:ext cx="8173914" cy="5146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6D9B1-A294-084D-88B6-43029B8C6B15}">
      <dsp:nvSpPr>
        <dsp:cNvPr id="0" name=""/>
        <dsp:cNvSpPr/>
      </dsp:nvSpPr>
      <dsp:spPr>
        <a:xfrm>
          <a:off x="604361" y="535"/>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Managing change and transitions </a:t>
          </a:r>
          <a:endParaRPr lang="en-US" sz="1900" kern="1200"/>
        </a:p>
      </dsp:txBody>
      <dsp:txXfrm>
        <a:off x="604361" y="535"/>
        <a:ext cx="2194024" cy="1316414"/>
      </dsp:txXfrm>
    </dsp:sp>
    <dsp:sp modelId="{059C0896-A6C1-574F-8CCA-9A6A07860136}">
      <dsp:nvSpPr>
        <dsp:cNvPr id="0" name=""/>
        <dsp:cNvSpPr/>
      </dsp:nvSpPr>
      <dsp:spPr>
        <a:xfrm>
          <a:off x="3017787" y="535"/>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Generalising skills or knowledge </a:t>
          </a:r>
          <a:endParaRPr lang="en-US" sz="1900" kern="1200"/>
        </a:p>
      </dsp:txBody>
      <dsp:txXfrm>
        <a:off x="3017787" y="535"/>
        <a:ext cx="2194024" cy="1316414"/>
      </dsp:txXfrm>
    </dsp:sp>
    <dsp:sp modelId="{BB03201B-2F51-4541-A087-003E85BA5D3F}">
      <dsp:nvSpPr>
        <dsp:cNvPr id="0" name=""/>
        <dsp:cNvSpPr/>
      </dsp:nvSpPr>
      <dsp:spPr>
        <a:xfrm>
          <a:off x="5431214" y="535"/>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Starting or finishing a task</a:t>
          </a:r>
          <a:endParaRPr lang="en-US" sz="1900" kern="1200"/>
        </a:p>
      </dsp:txBody>
      <dsp:txXfrm>
        <a:off x="5431214" y="535"/>
        <a:ext cx="2194024" cy="1316414"/>
      </dsp:txXfrm>
    </dsp:sp>
    <dsp:sp modelId="{CD333B3B-4AFF-5040-8865-D3E9BD4EA16A}">
      <dsp:nvSpPr>
        <dsp:cNvPr id="0" name=""/>
        <dsp:cNvSpPr/>
      </dsp:nvSpPr>
      <dsp:spPr>
        <a:xfrm>
          <a:off x="604361" y="1536352"/>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Playing imaginatively</a:t>
          </a:r>
          <a:endParaRPr lang="en-US" sz="1900" kern="1200"/>
        </a:p>
      </dsp:txBody>
      <dsp:txXfrm>
        <a:off x="604361" y="1536352"/>
        <a:ext cx="2194024" cy="1316414"/>
      </dsp:txXfrm>
    </dsp:sp>
    <dsp:sp modelId="{47C4F36F-364E-6242-8817-880FA1AB95FE}">
      <dsp:nvSpPr>
        <dsp:cNvPr id="0" name=""/>
        <dsp:cNvSpPr/>
      </dsp:nvSpPr>
      <dsp:spPr>
        <a:xfrm>
          <a:off x="3017787" y="1536352"/>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Unstructured time</a:t>
          </a:r>
          <a:endParaRPr lang="en-US" sz="1900" kern="1200"/>
        </a:p>
      </dsp:txBody>
      <dsp:txXfrm>
        <a:off x="3017787" y="1536352"/>
        <a:ext cx="2194024" cy="1316414"/>
      </dsp:txXfrm>
    </dsp:sp>
    <dsp:sp modelId="{B0B4D3E9-B0DE-4C44-BC2A-B49FEBB6A65E}">
      <dsp:nvSpPr>
        <dsp:cNvPr id="0" name=""/>
        <dsp:cNvSpPr/>
      </dsp:nvSpPr>
      <dsp:spPr>
        <a:xfrm>
          <a:off x="5431214" y="1536352"/>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Engaging in activities they do not appeal to them</a:t>
          </a:r>
          <a:endParaRPr lang="en-US" sz="1900" kern="1200"/>
        </a:p>
      </dsp:txBody>
      <dsp:txXfrm>
        <a:off x="5431214" y="1536352"/>
        <a:ext cx="2194024" cy="1316414"/>
      </dsp:txXfrm>
    </dsp:sp>
    <dsp:sp modelId="{8D71C8BB-585E-E348-8472-B382D19BD1C9}">
      <dsp:nvSpPr>
        <dsp:cNvPr id="0" name=""/>
        <dsp:cNvSpPr/>
      </dsp:nvSpPr>
      <dsp:spPr>
        <a:xfrm>
          <a:off x="604361" y="3072169"/>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Accepting the views of others</a:t>
          </a:r>
          <a:endParaRPr lang="en-US" sz="1900" kern="1200"/>
        </a:p>
      </dsp:txBody>
      <dsp:txXfrm>
        <a:off x="604361" y="3072169"/>
        <a:ext cx="2194024" cy="1316414"/>
      </dsp:txXfrm>
    </dsp:sp>
    <dsp:sp modelId="{9A7FE562-8A3E-844B-BB03-20D5E437A9DC}">
      <dsp:nvSpPr>
        <dsp:cNvPr id="0" name=""/>
        <dsp:cNvSpPr/>
      </dsp:nvSpPr>
      <dsp:spPr>
        <a:xfrm>
          <a:off x="3017787" y="3072169"/>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Managing more than one sense at a time, e.g. looking and listening</a:t>
          </a:r>
          <a:endParaRPr lang="en-US" sz="1900" kern="1200"/>
        </a:p>
      </dsp:txBody>
      <dsp:txXfrm>
        <a:off x="3017787" y="3072169"/>
        <a:ext cx="2194024" cy="1316414"/>
      </dsp:txXfrm>
    </dsp:sp>
    <dsp:sp modelId="{D30D3C86-795B-4D43-B29B-0607212EE3E0}">
      <dsp:nvSpPr>
        <dsp:cNvPr id="0" name=""/>
        <dsp:cNvSpPr/>
      </dsp:nvSpPr>
      <dsp:spPr>
        <a:xfrm>
          <a:off x="5431214" y="3072169"/>
          <a:ext cx="2194024" cy="13164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Over adherence to rules / strong sense of justice</a:t>
          </a:r>
          <a:endParaRPr lang="en-US" sz="1900" kern="1200"/>
        </a:p>
      </dsp:txBody>
      <dsp:txXfrm>
        <a:off x="5431214" y="3072169"/>
        <a:ext cx="2194024" cy="13164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4A8E1-B51F-6349-BB5D-FE94600D996A}">
      <dsp:nvSpPr>
        <dsp:cNvPr id="0" name=""/>
        <dsp:cNvSpPr/>
      </dsp:nvSpPr>
      <dsp:spPr>
        <a:xfrm>
          <a:off x="0" y="553094"/>
          <a:ext cx="8229600"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People with autism have raised levels of cortical compared with typically developing peers</a:t>
          </a:r>
          <a:endParaRPr lang="en-US" sz="2700" kern="1200"/>
        </a:p>
      </dsp:txBody>
      <dsp:txXfrm>
        <a:off x="50889" y="603983"/>
        <a:ext cx="8127822" cy="940692"/>
      </dsp:txXfrm>
    </dsp:sp>
    <dsp:sp modelId="{28F6328B-8882-5B41-AB71-04121623FCD4}">
      <dsp:nvSpPr>
        <dsp:cNvPr id="0" name=""/>
        <dsp:cNvSpPr/>
      </dsp:nvSpPr>
      <dsp:spPr>
        <a:xfrm>
          <a:off x="0" y="1673324"/>
          <a:ext cx="8229600"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Creating an autism friendly environment can reduce stress and therefore reduce challenging behaviour</a:t>
          </a:r>
          <a:endParaRPr lang="en-US" sz="2700" kern="1200"/>
        </a:p>
      </dsp:txBody>
      <dsp:txXfrm>
        <a:off x="50889" y="1724213"/>
        <a:ext cx="8127822" cy="940692"/>
      </dsp:txXfrm>
    </dsp:sp>
    <dsp:sp modelId="{7290D685-AE7A-374F-984A-8B3517EABBA1}">
      <dsp:nvSpPr>
        <dsp:cNvPr id="0" name=""/>
        <dsp:cNvSpPr/>
      </dsp:nvSpPr>
      <dsp:spPr>
        <a:xfrm>
          <a:off x="0" y="2793555"/>
          <a:ext cx="8229600"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 McDonnell 2014)</a:t>
          </a:r>
          <a:endParaRPr lang="en-US" sz="2700" kern="1200"/>
        </a:p>
      </dsp:txBody>
      <dsp:txXfrm>
        <a:off x="50889" y="2844444"/>
        <a:ext cx="8127822" cy="9406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86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ctr"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ctr"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ctr"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ctr"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6200" y="0"/>
            <a:ext cx="2971800" cy="48625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ctr"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ctr"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ctr"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ctr"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1" y="4617806"/>
            <a:ext cx="5029200" cy="437625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237189"/>
            <a:ext cx="2971800" cy="48625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ctr"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ctr"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ctr"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ctr"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6200" y="9237189"/>
            <a:ext cx="2971800" cy="48625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5" name="Google Shape;95;p1: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6f73a04f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Dr Temple </a:t>
            </a:r>
            <a:r>
              <a:rPr lang="en" dirty="0" err="1"/>
              <a:t>Gradin</a:t>
            </a:r>
            <a:r>
              <a:rPr lang="en" dirty="0"/>
              <a:t>. She is an agricultural engineer and autism activist. In 2013 she had a series of MRIs carried out at the Uni of Utah for television program call 60 minutes. In this image you can clearly see the difference between Temple’s brain beneath and an NT brain above. The areas  highlighted in blue are the speech </a:t>
            </a:r>
            <a:r>
              <a:rPr lang="en" dirty="0" err="1"/>
              <a:t>centre</a:t>
            </a:r>
            <a:r>
              <a:rPr lang="en" dirty="0"/>
              <a:t>, the larger deltoid shape in the middle and the   Amygdala. The </a:t>
            </a:r>
            <a:r>
              <a:rPr lang="en" dirty="0" err="1"/>
              <a:t>Amydala</a:t>
            </a:r>
            <a:r>
              <a:rPr lang="en" dirty="0"/>
              <a:t> is responsible for producing the stress hormone, cortisol, so we can produce a fight or flight re</a:t>
            </a:r>
            <a:r>
              <a:rPr lang="en-GB" dirty="0" err="1"/>
              <a:t>sp</a:t>
            </a:r>
            <a:r>
              <a:rPr lang="en" dirty="0" err="1"/>
              <a:t>onse</a:t>
            </a:r>
            <a:r>
              <a:rPr lang="en" dirty="0"/>
              <a:t> in order to get away from danger.. In the bottom picture of Temple’s brain you can see that the organ is a lot smaller. The neurology of this means that it can over produce cortisol, causing autistic people to have much higher levels of stress.</a:t>
            </a:r>
          </a:p>
          <a:p>
            <a:pPr marL="0" lvl="0" indent="0" algn="l" rtl="0">
              <a:spcBef>
                <a:spcPts val="0"/>
              </a:spcBef>
              <a:spcAft>
                <a:spcPts val="0"/>
              </a:spcAft>
              <a:buNone/>
            </a:pPr>
            <a:r>
              <a:rPr lang="en" dirty="0"/>
              <a:t>The speech </a:t>
            </a:r>
            <a:r>
              <a:rPr lang="en" dirty="0" err="1"/>
              <a:t>centre</a:t>
            </a:r>
            <a:r>
              <a:rPr lang="en" dirty="0"/>
              <a:t> in the top image, that from the neurotypical, is much smoother and even on both sides, making it easier for messages to get from the thinking part of the brain at the top, to the motor part of the brain at the back. </a:t>
            </a:r>
            <a:r>
              <a:rPr lang="en-GB" dirty="0"/>
              <a:t>I</a:t>
            </a:r>
            <a:r>
              <a:rPr lang="en" dirty="0"/>
              <a:t>n Temple’s brain we see that the speech </a:t>
            </a:r>
            <a:r>
              <a:rPr lang="en" dirty="0" err="1"/>
              <a:t>centre</a:t>
            </a:r>
            <a:r>
              <a:rPr lang="en" dirty="0"/>
              <a:t> is enlarged on the left and smaller on the right. Making it much harder for messages to get through. This may be part of the reason why Temple did not speak until she was 3.</a:t>
            </a:r>
          </a:p>
          <a:p>
            <a:pPr marL="0" lvl="0" indent="0" algn="l" rtl="0">
              <a:spcBef>
                <a:spcPts val="0"/>
              </a:spcBef>
              <a:spcAft>
                <a:spcPts val="0"/>
              </a:spcAft>
              <a:buNone/>
            </a:pPr>
            <a:r>
              <a:rPr lang="en" dirty="0"/>
              <a:t>Although every brain is as unique as your thumb print, as you can see from these images, the </a:t>
            </a:r>
            <a:r>
              <a:rPr lang="en" dirty="0" err="1"/>
              <a:t>neurdivergent</a:t>
            </a:r>
            <a:r>
              <a:rPr lang="en" dirty="0"/>
              <a:t> brain processes information in a radically different way. Think about how this might affect your learner in mind. Sadly we can’t scan their brains!</a:t>
            </a:r>
            <a:endParaRPr dirty="0"/>
          </a:p>
        </p:txBody>
      </p:sp>
    </p:spTree>
    <p:extLst>
      <p:ext uri="{BB962C8B-B14F-4D97-AF65-F5344CB8AC3E}">
        <p14:creationId xmlns:p14="http://schemas.microsoft.com/office/powerpoint/2010/main" val="216413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rare for neurodivergent conditions to occur by themselves. Around 70 percent of neurodivergent people have 2 or more ND conditions. Children may also have a range of physical disabilities such as hearing or visual impairment. Sensory difference is very common amongst ND learners, especially those with Autism or ADHD. There may be associated learning difficulties such as Down Syndrome or Global Developmental delay. Or there may be social, emotional and mental health issues such as attachment disorder, anxiety or depression.</a:t>
            </a:r>
          </a:p>
        </p:txBody>
      </p:sp>
      <p:sp>
        <p:nvSpPr>
          <p:cNvPr id="4" name="Slide Number Placeholder 3"/>
          <p:cNvSpPr>
            <a:spLocks noGrp="1"/>
          </p:cNvSpPr>
          <p:nvPr>
            <p:ph type="sldNum" sz="quarter" idx="5"/>
          </p:nvPr>
        </p:nvSpPr>
        <p:spPr/>
        <p:txBody>
          <a:bodyPr/>
          <a:lstStyle/>
          <a:p>
            <a:fld id="{C2D0F9D4-132D-0F4D-B27E-8DCD95DA53FB}" type="slidenum">
              <a:rPr lang="en-US" smtClean="0"/>
              <a:t>13</a:t>
            </a:fld>
            <a:endParaRPr lang="en-US"/>
          </a:p>
        </p:txBody>
      </p:sp>
    </p:spTree>
    <p:extLst>
      <p:ext uri="{BB962C8B-B14F-4D97-AF65-F5344CB8AC3E}">
        <p14:creationId xmlns:p14="http://schemas.microsoft.com/office/powerpoint/2010/main" val="76941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ca2f8a49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ca2f8a4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originally developed for autism and was described by Donna Williams, an Australian, austic writer, singer and activist. She had a number of coocurring conditions including autism which overlapped and joined to make up parts of who she was. The likelihood is that your ND learner will have more than one type of neurdiverisity, for example, I am dyslexic and bipolar. But we all a have a number of aspects to our personality. Whilst our ND should not define us, it could be accepted and celebrated.</a:t>
            </a:r>
            <a:endParaRPr/>
          </a:p>
        </p:txBody>
      </p:sp>
    </p:spTree>
    <p:extLst>
      <p:ext uri="{BB962C8B-B14F-4D97-AF65-F5344CB8AC3E}">
        <p14:creationId xmlns:p14="http://schemas.microsoft.com/office/powerpoint/2010/main" val="251734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3" name="Google Shape;163;p11:notes"/>
          <p:cNvSpPr txBox="1">
            <a:spLocks noGrp="1"/>
          </p:cNvSpPr>
          <p:nvPr>
            <p:ph type="body" idx="1"/>
          </p:nvPr>
        </p:nvSpPr>
        <p:spPr>
          <a:xfrm>
            <a:off x="914401" y="4617806"/>
            <a:ext cx="5029200" cy="43762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1:notes"/>
          <p:cNvSpPr txBox="1">
            <a:spLocks noGrp="1"/>
          </p:cNvSpPr>
          <p:nvPr>
            <p:ph type="sldNum" idx="12"/>
          </p:nvPr>
        </p:nvSpPr>
        <p:spPr>
          <a:xfrm>
            <a:off x="3886200" y="9237189"/>
            <a:ext cx="2971800" cy="48625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Times New Roman"/>
                <a:ea typeface="Times New Roman"/>
                <a:cs typeface="Times New Roman"/>
                <a:sym typeface="Times New Roman"/>
              </a:rPr>
              <a:t>15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8243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 name="Google Shape;170;p12: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87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6" name="Google Shape;176;p13: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29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Mention Dr</a:t>
            </a:r>
            <a:r>
              <a:rPr lang="en-GB" baseline="0" dirty="0"/>
              <a:t> Dan </a:t>
            </a:r>
            <a:r>
              <a:rPr lang="en-GB" baseline="0" dirty="0" err="1"/>
              <a:t>Siegal</a:t>
            </a:r>
            <a:r>
              <a:rPr lang="en-GB" baseline="0" dirty="0"/>
              <a:t> and sympathetic and parasympathetic</a:t>
            </a:r>
            <a:endParaRPr lang="en-GB" dirty="0"/>
          </a:p>
        </p:txBody>
      </p:sp>
      <p:sp>
        <p:nvSpPr>
          <p:cNvPr id="4" name="Slide Number Placeholder 3"/>
          <p:cNvSpPr>
            <a:spLocks noGrp="1"/>
          </p:cNvSpPr>
          <p:nvPr>
            <p:ph type="sldNum" sz="quarter" idx="10"/>
          </p:nvPr>
        </p:nvSpPr>
        <p:spPr/>
        <p:txBody>
          <a:bodyPr/>
          <a:lstStyle/>
          <a:p>
            <a:fld id="{97EA24A7-04BC-4648-A872-B2528CC96CB8}" type="slidenum">
              <a:rPr lang="en-GB" smtClean="0"/>
              <a:pPr/>
              <a:t>18</a:t>
            </a:fld>
            <a:endParaRPr lang="en-GB" dirty="0"/>
          </a:p>
        </p:txBody>
      </p:sp>
    </p:spTree>
    <p:extLst>
      <p:ext uri="{BB962C8B-B14F-4D97-AF65-F5344CB8AC3E}">
        <p14:creationId xmlns:p14="http://schemas.microsoft.com/office/powerpoint/2010/main" val="3766277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p8:notes"/>
          <p:cNvSpPr txBox="1">
            <a:spLocks noGrp="1"/>
          </p:cNvSpPr>
          <p:nvPr>
            <p:ph type="body" idx="1"/>
          </p:nvPr>
        </p:nvSpPr>
        <p:spPr>
          <a:xfrm>
            <a:off x="914401" y="4617806"/>
            <a:ext cx="5029200" cy="4376257"/>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FF"/>
              </a:buClr>
              <a:buSzPts val="1110"/>
              <a:buFont typeface="Arial"/>
              <a:buChar char="•"/>
            </a:pPr>
            <a:r>
              <a:rPr lang="en-GB" sz="1110" dirty="0">
                <a:solidFill>
                  <a:srgbClr val="0000FF"/>
                </a:solidFill>
                <a:latin typeface="Times New Roman"/>
                <a:ea typeface="Times New Roman"/>
                <a:cs typeface="Times New Roman"/>
                <a:sym typeface="Times New Roman"/>
              </a:rPr>
              <a:t>Difficulty Identifying and understanding their own emotions</a:t>
            </a:r>
            <a:endParaRPr dirty="0"/>
          </a:p>
          <a:p>
            <a:pPr marL="342900" lvl="0" indent="-342900" algn="l" rtl="0">
              <a:lnSpc>
                <a:spcPct val="90000"/>
              </a:lnSpc>
              <a:spcBef>
                <a:spcPts val="333"/>
              </a:spcBef>
              <a:spcAft>
                <a:spcPts val="0"/>
              </a:spcAft>
              <a:buNone/>
            </a:pPr>
            <a:endParaRPr sz="1110" dirty="0">
              <a:solidFill>
                <a:srgbClr val="0000FF"/>
              </a:solidFill>
              <a:latin typeface="Times New Roman"/>
              <a:ea typeface="Times New Roman"/>
              <a:cs typeface="Times New Roman"/>
              <a:sym typeface="Times New Roman"/>
            </a:endParaRPr>
          </a:p>
          <a:p>
            <a:pPr marL="342900" lvl="0" indent="-342900" algn="l" rtl="0">
              <a:lnSpc>
                <a:spcPct val="90000"/>
              </a:lnSpc>
              <a:spcBef>
                <a:spcPts val="333"/>
              </a:spcBef>
              <a:spcAft>
                <a:spcPts val="0"/>
              </a:spcAft>
              <a:buClr>
                <a:srgbClr val="0000FF"/>
              </a:buClr>
              <a:buSzPts val="1110"/>
              <a:buFont typeface="Arial"/>
              <a:buChar char="•"/>
            </a:pPr>
            <a:r>
              <a:rPr lang="en-GB" sz="1110" dirty="0">
                <a:solidFill>
                  <a:srgbClr val="0000FF"/>
                </a:solidFill>
                <a:latin typeface="Times New Roman"/>
                <a:ea typeface="Times New Roman"/>
                <a:cs typeface="Times New Roman"/>
                <a:sym typeface="Times New Roman"/>
              </a:rPr>
              <a:t>Difficulty with ‘</a:t>
            </a:r>
            <a:r>
              <a:rPr lang="en-GB" sz="1110" b="1" dirty="0">
                <a:solidFill>
                  <a:srgbClr val="0000FF"/>
                </a:solidFill>
                <a:latin typeface="Times New Roman"/>
                <a:ea typeface="Times New Roman"/>
                <a:cs typeface="Times New Roman"/>
                <a:sym typeface="Times New Roman"/>
              </a:rPr>
              <a:t> Theory of Mind/Mind Blindness</a:t>
            </a:r>
            <a:endParaRPr dirty="0"/>
          </a:p>
          <a:p>
            <a:pPr marL="342900" lvl="0" indent="-272415" algn="l" rtl="0">
              <a:lnSpc>
                <a:spcPct val="90000"/>
              </a:lnSpc>
              <a:spcBef>
                <a:spcPts val="333"/>
              </a:spcBef>
              <a:spcAft>
                <a:spcPts val="0"/>
              </a:spcAft>
              <a:buClr>
                <a:schemeClr val="dk1"/>
              </a:buClr>
              <a:buSzPts val="1110"/>
              <a:buFont typeface="Arial"/>
              <a:buNone/>
            </a:pPr>
            <a:endParaRPr sz="1110" dirty="0">
              <a:solidFill>
                <a:srgbClr val="0000FF"/>
              </a:solidFill>
              <a:latin typeface="Times New Roman"/>
              <a:ea typeface="Times New Roman"/>
              <a:cs typeface="Times New Roman"/>
              <a:sym typeface="Times New Roman"/>
            </a:endParaRPr>
          </a:p>
          <a:p>
            <a:pPr marL="342900" lvl="0" indent="-342900" algn="l" rtl="0">
              <a:lnSpc>
                <a:spcPct val="90000"/>
              </a:lnSpc>
              <a:spcBef>
                <a:spcPts val="333"/>
              </a:spcBef>
              <a:spcAft>
                <a:spcPts val="0"/>
              </a:spcAft>
              <a:buClr>
                <a:srgbClr val="0000FF"/>
              </a:buClr>
              <a:buSzPts val="1110"/>
              <a:buFont typeface="Arial"/>
              <a:buChar char="•"/>
            </a:pPr>
            <a:r>
              <a:rPr lang="en-GB" sz="1110" dirty="0">
                <a:solidFill>
                  <a:srgbClr val="0000FF"/>
                </a:solidFill>
                <a:latin typeface="Times New Roman"/>
                <a:ea typeface="Times New Roman"/>
                <a:cs typeface="Times New Roman"/>
                <a:sym typeface="Times New Roman"/>
              </a:rPr>
              <a:t>Difficulty understanding the unwritten social rules – e.g. taking turns, waiting, queuing, personal space, group work</a:t>
            </a:r>
            <a:endParaRPr dirty="0"/>
          </a:p>
          <a:p>
            <a:pPr marL="342900" lvl="0" indent="-272415" algn="l" rtl="0">
              <a:lnSpc>
                <a:spcPct val="90000"/>
              </a:lnSpc>
              <a:spcBef>
                <a:spcPts val="333"/>
              </a:spcBef>
              <a:spcAft>
                <a:spcPts val="0"/>
              </a:spcAft>
              <a:buClr>
                <a:schemeClr val="dk1"/>
              </a:buClr>
              <a:buSzPts val="1110"/>
              <a:buFont typeface="Arial"/>
              <a:buNone/>
            </a:pPr>
            <a:endParaRPr sz="1110" dirty="0">
              <a:solidFill>
                <a:srgbClr val="0000FF"/>
              </a:solidFill>
              <a:latin typeface="Times New Roman"/>
              <a:ea typeface="Times New Roman"/>
              <a:cs typeface="Times New Roman"/>
              <a:sym typeface="Times New Roman"/>
            </a:endParaRPr>
          </a:p>
          <a:p>
            <a:pPr marL="342900" lvl="0" indent="-342900" algn="l" rtl="0">
              <a:lnSpc>
                <a:spcPct val="90000"/>
              </a:lnSpc>
              <a:spcBef>
                <a:spcPts val="333"/>
              </a:spcBef>
              <a:spcAft>
                <a:spcPts val="0"/>
              </a:spcAft>
              <a:buClr>
                <a:srgbClr val="0000FF"/>
              </a:buClr>
              <a:buSzPts val="1110"/>
              <a:buFont typeface="Arial"/>
              <a:buChar char="•"/>
            </a:pPr>
            <a:r>
              <a:rPr lang="en-GB" sz="1110" dirty="0">
                <a:solidFill>
                  <a:srgbClr val="0000FF"/>
                </a:solidFill>
                <a:latin typeface="Times New Roman"/>
                <a:ea typeface="Times New Roman"/>
                <a:cs typeface="Times New Roman"/>
                <a:sym typeface="Times New Roman"/>
              </a:rPr>
              <a:t>Difficulty sharing the enjoyment or interests of others …. Negotiating and compromising</a:t>
            </a:r>
            <a:endParaRPr dirty="0"/>
          </a:p>
          <a:p>
            <a:pPr marL="342900" lvl="0" indent="-272415" algn="l" rtl="0">
              <a:lnSpc>
                <a:spcPct val="90000"/>
              </a:lnSpc>
              <a:spcBef>
                <a:spcPts val="333"/>
              </a:spcBef>
              <a:spcAft>
                <a:spcPts val="0"/>
              </a:spcAft>
              <a:buClr>
                <a:schemeClr val="dk1"/>
              </a:buClr>
              <a:buSzPts val="1110"/>
              <a:buFont typeface="Arial"/>
              <a:buNone/>
            </a:pPr>
            <a:endParaRPr sz="1110" dirty="0">
              <a:solidFill>
                <a:srgbClr val="0000FF"/>
              </a:solidFill>
              <a:latin typeface="Times New Roman"/>
              <a:ea typeface="Times New Roman"/>
              <a:cs typeface="Times New Roman"/>
              <a:sym typeface="Times New Roman"/>
            </a:endParaRPr>
          </a:p>
          <a:p>
            <a:pPr marL="342900" lvl="0" indent="-342900" algn="l" rtl="0">
              <a:lnSpc>
                <a:spcPct val="90000"/>
              </a:lnSpc>
              <a:spcBef>
                <a:spcPts val="333"/>
              </a:spcBef>
              <a:spcAft>
                <a:spcPts val="0"/>
              </a:spcAft>
              <a:buClr>
                <a:srgbClr val="0000FF"/>
              </a:buClr>
              <a:buSzPts val="1110"/>
              <a:buFont typeface="Arial"/>
              <a:buChar char="•"/>
            </a:pPr>
            <a:r>
              <a:rPr lang="en-GB" sz="1110" dirty="0">
                <a:solidFill>
                  <a:srgbClr val="0000FF"/>
                </a:solidFill>
                <a:latin typeface="Times New Roman"/>
                <a:ea typeface="Times New Roman"/>
                <a:cs typeface="Times New Roman"/>
                <a:sym typeface="Times New Roman"/>
              </a:rPr>
              <a:t>Difficulty with forming and maintaining friendships</a:t>
            </a:r>
            <a:endParaRPr dirty="0"/>
          </a:p>
          <a:p>
            <a:pPr marL="0" lvl="0" indent="0" algn="l" rtl="0">
              <a:lnSpc>
                <a:spcPct val="110000"/>
              </a:lnSpc>
              <a:spcBef>
                <a:spcPts val="333"/>
              </a:spcBef>
              <a:spcAft>
                <a:spcPts val="0"/>
              </a:spcAft>
              <a:buClr>
                <a:srgbClr val="0000FF"/>
              </a:buClr>
              <a:buSzPts val="1110"/>
              <a:buFont typeface="Times New Roman"/>
              <a:buNone/>
            </a:pPr>
            <a:r>
              <a:rPr lang="en-GB" sz="1110" dirty="0">
                <a:solidFill>
                  <a:srgbClr val="0000FF"/>
                </a:solidFill>
              </a:rPr>
              <a:t>Autistic children may have;</a:t>
            </a:r>
            <a:endParaRPr dirty="0"/>
          </a:p>
          <a:p>
            <a:pPr marL="0" lvl="0" indent="0" algn="l" rtl="0">
              <a:lnSpc>
                <a:spcPct val="110000"/>
              </a:lnSpc>
              <a:spcBef>
                <a:spcPts val="333"/>
              </a:spcBef>
              <a:spcAft>
                <a:spcPts val="0"/>
              </a:spcAft>
              <a:buNone/>
            </a:pPr>
            <a:r>
              <a:rPr lang="en-GB" sz="1110" dirty="0">
                <a:solidFill>
                  <a:srgbClr val="0000FF"/>
                </a:solidFill>
              </a:rPr>
              <a:t>Delayed speech and language skills</a:t>
            </a:r>
            <a:endParaRPr dirty="0"/>
          </a:p>
          <a:p>
            <a:pPr marL="0" lvl="0" indent="0" algn="l" rtl="0">
              <a:lnSpc>
                <a:spcPct val="110000"/>
              </a:lnSpc>
              <a:spcBef>
                <a:spcPts val="333"/>
              </a:spcBef>
              <a:spcAft>
                <a:spcPts val="0"/>
              </a:spcAft>
              <a:buNone/>
            </a:pPr>
            <a:r>
              <a:rPr lang="en-GB" sz="1110" dirty="0">
                <a:solidFill>
                  <a:srgbClr val="0000FF"/>
                </a:solidFill>
              </a:rPr>
              <a:t>Expressive language in advance of understanding</a:t>
            </a:r>
            <a:endParaRPr dirty="0"/>
          </a:p>
          <a:p>
            <a:pPr marL="0" lvl="0" indent="0" algn="l" rtl="0">
              <a:lnSpc>
                <a:spcPct val="110000"/>
              </a:lnSpc>
              <a:spcBef>
                <a:spcPts val="333"/>
              </a:spcBef>
              <a:spcAft>
                <a:spcPts val="0"/>
              </a:spcAft>
              <a:buNone/>
            </a:pPr>
            <a:r>
              <a:rPr lang="en-GB" sz="1110" dirty="0">
                <a:solidFill>
                  <a:srgbClr val="0000FF"/>
                </a:solidFill>
              </a:rPr>
              <a:t>Unusual intonation and rhythm, difficulty with volume or accent</a:t>
            </a:r>
            <a:endParaRPr dirty="0"/>
          </a:p>
          <a:p>
            <a:pPr marL="0" lvl="0" indent="0" algn="l" rtl="0">
              <a:lnSpc>
                <a:spcPct val="110000"/>
              </a:lnSpc>
              <a:spcBef>
                <a:spcPts val="333"/>
              </a:spcBef>
              <a:spcAft>
                <a:spcPts val="0"/>
              </a:spcAft>
              <a:buNone/>
            </a:pPr>
            <a:r>
              <a:rPr lang="en-GB" sz="1110" dirty="0">
                <a:solidFill>
                  <a:srgbClr val="0000FF"/>
                </a:solidFill>
              </a:rPr>
              <a:t>Unresponsive to verbal instructions </a:t>
            </a:r>
            <a:endParaRPr dirty="0"/>
          </a:p>
          <a:p>
            <a:pPr marL="0" lvl="0" indent="0" algn="l" rtl="0">
              <a:lnSpc>
                <a:spcPct val="110000"/>
              </a:lnSpc>
              <a:spcBef>
                <a:spcPts val="333"/>
              </a:spcBef>
              <a:spcAft>
                <a:spcPts val="0"/>
              </a:spcAft>
              <a:buNone/>
            </a:pPr>
            <a:r>
              <a:rPr lang="en-GB" sz="1110" dirty="0">
                <a:solidFill>
                  <a:srgbClr val="0000FF"/>
                </a:solidFill>
              </a:rPr>
              <a:t> May be  overwhelmed by too much language </a:t>
            </a:r>
            <a:endParaRPr sz="1110" dirty="0">
              <a:solidFill>
                <a:srgbClr val="0000FF"/>
              </a:solidFill>
            </a:endParaRPr>
          </a:p>
          <a:p>
            <a:pPr marL="0" lvl="0" indent="0" algn="l" rtl="0">
              <a:lnSpc>
                <a:spcPct val="110000"/>
              </a:lnSpc>
              <a:spcBef>
                <a:spcPts val="333"/>
              </a:spcBef>
              <a:spcAft>
                <a:spcPts val="0"/>
              </a:spcAft>
              <a:buNone/>
            </a:pPr>
            <a:r>
              <a:rPr lang="en-GB" sz="1110" dirty="0">
                <a:solidFill>
                  <a:srgbClr val="0000FF"/>
                </a:solidFill>
              </a:rPr>
              <a:t>Semantic and literal interpretation – e.g. difficulty understanding abstract language, such as jokes, idioms and words with multiple meanings and </a:t>
            </a:r>
            <a:r>
              <a:rPr lang="en-GB" sz="1110" dirty="0" err="1">
                <a:solidFill>
                  <a:srgbClr val="0000FF"/>
                </a:solidFill>
              </a:rPr>
              <a:t>sacrasm</a:t>
            </a:r>
            <a:endParaRPr sz="1110" dirty="0">
              <a:solidFill>
                <a:srgbClr val="0000FF"/>
              </a:solidFill>
            </a:endParaRPr>
          </a:p>
          <a:p>
            <a:pPr marL="0" lvl="0" indent="0" algn="l" rtl="0">
              <a:lnSpc>
                <a:spcPct val="110000"/>
              </a:lnSpc>
              <a:spcBef>
                <a:spcPts val="333"/>
              </a:spcBef>
              <a:spcAft>
                <a:spcPts val="0"/>
              </a:spcAft>
              <a:buNone/>
            </a:pPr>
            <a:r>
              <a:rPr lang="en-GB" sz="1110" dirty="0">
                <a:solidFill>
                  <a:srgbClr val="0000FF"/>
                </a:solidFill>
              </a:rPr>
              <a:t>Difficulty understanding pragmatic language</a:t>
            </a:r>
            <a:endParaRPr sz="1110" dirty="0"/>
          </a:p>
          <a:p>
            <a:pPr marL="342900" lvl="0" indent="-272415" algn="l" rtl="0">
              <a:lnSpc>
                <a:spcPct val="90000"/>
              </a:lnSpc>
              <a:spcBef>
                <a:spcPts val="333"/>
              </a:spcBef>
              <a:spcAft>
                <a:spcPts val="0"/>
              </a:spcAft>
              <a:buClr>
                <a:schemeClr val="dk1"/>
              </a:buClr>
              <a:buSzPts val="1110"/>
              <a:buFont typeface="Arial"/>
              <a:buNone/>
            </a:pPr>
            <a:endParaRPr sz="1110" dirty="0">
              <a:solidFill>
                <a:srgbClr val="0000FF"/>
              </a:solidFill>
              <a:latin typeface="Times New Roman"/>
              <a:ea typeface="Times New Roman"/>
              <a:cs typeface="Times New Roman"/>
              <a:sym typeface="Times New Roman"/>
            </a:endParaRPr>
          </a:p>
          <a:p>
            <a:pPr marL="0" lvl="0" indent="0" algn="l" rtl="0">
              <a:lnSpc>
                <a:spcPct val="90000"/>
              </a:lnSpc>
              <a:spcBef>
                <a:spcPts val="333"/>
              </a:spcBef>
              <a:spcAft>
                <a:spcPts val="0"/>
              </a:spcAft>
              <a:buNone/>
            </a:pPr>
            <a:endParaRPr sz="1110" dirty="0"/>
          </a:p>
        </p:txBody>
      </p:sp>
      <p:sp>
        <p:nvSpPr>
          <p:cNvPr id="142" name="Google Shape;142;p8:notes"/>
          <p:cNvSpPr txBox="1">
            <a:spLocks noGrp="1"/>
          </p:cNvSpPr>
          <p:nvPr>
            <p:ph type="sldNum" idx="12"/>
          </p:nvPr>
        </p:nvSpPr>
        <p:spPr>
          <a:xfrm>
            <a:off x="3886200" y="9237189"/>
            <a:ext cx="2971800" cy="48625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 name="Google Shape;148;p9:notes"/>
          <p:cNvSpPr txBox="1">
            <a:spLocks noGrp="1"/>
          </p:cNvSpPr>
          <p:nvPr>
            <p:ph type="body" idx="1"/>
          </p:nvPr>
        </p:nvSpPr>
        <p:spPr>
          <a:xfrm>
            <a:off x="914401" y="4617806"/>
            <a:ext cx="5029200" cy="4376257"/>
          </a:xfrm>
          <a:prstGeom prst="rect">
            <a:avLst/>
          </a:prstGeom>
          <a:noFill/>
          <a:ln>
            <a:noFill/>
          </a:ln>
        </p:spPr>
        <p:txBody>
          <a:bodyPr spcFirstLastPara="1" wrap="square" lIns="91425" tIns="45700" rIns="91425" bIns="45700" anchor="t" anchorCtr="0">
            <a:normAutofit/>
          </a:bodyPr>
          <a:lstStyle/>
          <a:p>
            <a:pPr marL="0" lvl="0" indent="-76200" algn="l" rtl="0">
              <a:spcBef>
                <a:spcPts val="0"/>
              </a:spcBef>
              <a:spcAft>
                <a:spcPts val="0"/>
              </a:spcAft>
              <a:buClr>
                <a:srgbClr val="0000FF"/>
              </a:buClr>
              <a:buSzPts val="1200"/>
              <a:buFont typeface="Arial"/>
              <a:buChar char="•"/>
            </a:pPr>
            <a:r>
              <a:rPr lang="en-GB" dirty="0">
                <a:solidFill>
                  <a:srgbClr val="0000FF"/>
                </a:solidFill>
              </a:rPr>
              <a:t>Managing change and transitions </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Generalising skills or knowledge </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Starting or finishing a task</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Playing imaginatively</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Unstructured time</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Engaging in activities they do not appeal to them</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Accepting the views of others</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Managing more than one sense at a time, e.g. looking and listening</a:t>
            </a:r>
            <a:endParaRPr dirty="0"/>
          </a:p>
          <a:p>
            <a:pPr marL="0" lvl="0" indent="-76200" algn="l" rtl="0">
              <a:spcBef>
                <a:spcPts val="360"/>
              </a:spcBef>
              <a:spcAft>
                <a:spcPts val="0"/>
              </a:spcAft>
              <a:buClr>
                <a:srgbClr val="0000FF"/>
              </a:buClr>
              <a:buSzPts val="1200"/>
              <a:buFont typeface="Arial"/>
              <a:buChar char="•"/>
            </a:pPr>
            <a:r>
              <a:rPr lang="en-GB" dirty="0">
                <a:solidFill>
                  <a:srgbClr val="0000FF"/>
                </a:solidFill>
              </a:rPr>
              <a:t>Over adherence to rules / strong sense of justice</a:t>
            </a:r>
            <a:endParaRPr dirty="0"/>
          </a:p>
          <a:p>
            <a:pPr marL="0" lvl="0" indent="0" algn="l" rtl="0">
              <a:spcBef>
                <a:spcPts val="360"/>
              </a:spcBef>
              <a:spcAft>
                <a:spcPts val="0"/>
              </a:spcAft>
              <a:buNone/>
            </a:pPr>
            <a:endParaRPr dirty="0"/>
          </a:p>
        </p:txBody>
      </p:sp>
      <p:sp>
        <p:nvSpPr>
          <p:cNvPr id="149" name="Google Shape;149;p9:notes"/>
          <p:cNvSpPr txBox="1">
            <a:spLocks noGrp="1"/>
          </p:cNvSpPr>
          <p:nvPr>
            <p:ph type="sldNum" idx="12"/>
          </p:nvPr>
        </p:nvSpPr>
        <p:spPr>
          <a:xfrm>
            <a:off x="3886200" y="9237189"/>
            <a:ext cx="2971800" cy="48625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94226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10:notes"/>
          <p:cNvSpPr txBox="1">
            <a:spLocks noGrp="1"/>
          </p:cNvSpPr>
          <p:nvPr>
            <p:ph type="body" idx="1"/>
          </p:nvPr>
        </p:nvSpPr>
        <p:spPr>
          <a:xfrm>
            <a:off x="914401" y="4617806"/>
            <a:ext cx="5029200" cy="437625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dirty="0"/>
              <a:t>The story of Alice and Human Sacrifice </a:t>
            </a:r>
            <a:endParaRPr dirty="0"/>
          </a:p>
        </p:txBody>
      </p:sp>
      <p:sp>
        <p:nvSpPr>
          <p:cNvPr id="157" name="Google Shape;157;p10:notes"/>
          <p:cNvSpPr txBox="1">
            <a:spLocks noGrp="1"/>
          </p:cNvSpPr>
          <p:nvPr>
            <p:ph type="sldNum" idx="12"/>
          </p:nvPr>
        </p:nvSpPr>
        <p:spPr>
          <a:xfrm>
            <a:off x="3886200" y="9237189"/>
            <a:ext cx="2971800" cy="48625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298cf2541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298cf254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is a picture taken at Christmas of my family and me. One interesting fact about us is that we all have different last names even the dog! This is my daughter; Nola Lyle, My partner Craig </a:t>
            </a:r>
            <a:r>
              <a:rPr lang="en-GB" dirty="0" err="1"/>
              <a:t>Wakeley</a:t>
            </a:r>
            <a:r>
              <a:rPr lang="en-GB" dirty="0"/>
              <a:t> and our dog Roxie Hart. Roxie was named after  character in then musical Chicago as she looks a lot like Renee </a:t>
            </a:r>
            <a:r>
              <a:rPr lang="en-GB" dirty="0" err="1"/>
              <a:t>Zellwgeger</a:t>
            </a:r>
            <a:r>
              <a:rPr lang="en-GB" dirty="0"/>
              <a:t> in that film. She even has the bobbed hair cut.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2" name="Google Shape;182;p14: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2" name="Google Shape;202;p16: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p17: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c6f73a04f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p18:notes"/>
          <p:cNvSpPr txBox="1">
            <a:spLocks noGrp="1"/>
          </p:cNvSpPr>
          <p:nvPr>
            <p:ph type="body" idx="1"/>
          </p:nvPr>
        </p:nvSpPr>
        <p:spPr>
          <a:xfrm>
            <a:off x="914401" y="4617806"/>
            <a:ext cx="5029200" cy="437625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18" name="Google Shape;218;p18:notes"/>
          <p:cNvSpPr txBox="1">
            <a:spLocks noGrp="1"/>
          </p:cNvSpPr>
          <p:nvPr>
            <p:ph type="sldNum" idx="12"/>
          </p:nvPr>
        </p:nvSpPr>
        <p:spPr>
          <a:xfrm>
            <a:off x="3886200" y="9237189"/>
            <a:ext cx="2971800" cy="48625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b68d426ddc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b68d426dd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talk I would like you to have a particular ‘child in mind’ .  Think of a child you believe may be neurodivergent. This could be one of your key children, or another child in your room or nursery. Maybe it’s your own child or a member of the family. Perhaps they are the son or daughter of a friend of yours. During the video I’d like you try and answer two questions for this child; what are my  hopes and aspirations for the child? How could I help support them to achieve this? </a:t>
            </a:r>
          </a:p>
        </p:txBody>
      </p:sp>
      <p:sp>
        <p:nvSpPr>
          <p:cNvPr id="4" name="Slide Number Placeholder 3"/>
          <p:cNvSpPr>
            <a:spLocks noGrp="1"/>
          </p:cNvSpPr>
          <p:nvPr>
            <p:ph type="sldNum" sz="quarter" idx="5"/>
          </p:nvPr>
        </p:nvSpPr>
        <p:spPr/>
        <p:txBody>
          <a:bodyPr/>
          <a:lstStyle/>
          <a:p>
            <a:fld id="{C2D0F9D4-132D-0F4D-B27E-8DCD95DA53FB}" type="slidenum">
              <a:rPr lang="en-US" smtClean="0"/>
              <a:t>5</a:t>
            </a:fld>
            <a:endParaRPr lang="en-US"/>
          </a:p>
        </p:txBody>
      </p:sp>
    </p:spTree>
    <p:extLst>
      <p:ext uri="{BB962C8B-B14F-4D97-AF65-F5344CB8AC3E}">
        <p14:creationId xmlns:p14="http://schemas.microsoft.com/office/powerpoint/2010/main" val="124572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 name="Google Shape;101;p2:notes"/>
          <p:cNvSpPr txBox="1">
            <a:spLocks noGrp="1"/>
          </p:cNvSpPr>
          <p:nvPr>
            <p:ph type="body" idx="1"/>
          </p:nvPr>
        </p:nvSpPr>
        <p:spPr>
          <a:xfrm>
            <a:off x="914401" y="4617806"/>
            <a:ext cx="5029200" cy="437625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200">
                <a:solidFill>
                  <a:srgbClr val="000099"/>
                </a:solidFill>
              </a:rPr>
              <a:t>Around 1 in 28 of the population has an autism spectrum condition or social communication disorder </a:t>
            </a:r>
            <a:r>
              <a:rPr lang="en-GB" sz="1200">
                <a:solidFill>
                  <a:srgbClr val="FF0000"/>
                </a:solidFill>
              </a:rPr>
              <a:t>false ( estimated)</a:t>
            </a:r>
            <a:endParaRPr sz="1200">
              <a:solidFill>
                <a:srgbClr val="000099"/>
              </a:solidFill>
            </a:endParaRPr>
          </a:p>
          <a:p>
            <a:pPr marL="0" lvl="0" indent="0" algn="l" rtl="0">
              <a:spcBef>
                <a:spcPts val="360"/>
              </a:spcBef>
              <a:spcAft>
                <a:spcPts val="0"/>
              </a:spcAft>
              <a:buNone/>
            </a:pPr>
            <a:r>
              <a:rPr lang="en-GB" sz="1200">
                <a:solidFill>
                  <a:srgbClr val="000099"/>
                </a:solidFill>
              </a:rPr>
              <a:t>Autism is new condition </a:t>
            </a:r>
            <a:r>
              <a:rPr lang="en-GB" sz="1200">
                <a:solidFill>
                  <a:srgbClr val="FF0000"/>
                </a:solidFill>
              </a:rPr>
              <a:t>false ( first described in 1940s)</a:t>
            </a:r>
            <a:endParaRPr sz="1200">
              <a:solidFill>
                <a:srgbClr val="000099"/>
              </a:solidFill>
            </a:endParaRPr>
          </a:p>
          <a:p>
            <a:pPr marL="0" lvl="0" indent="0" algn="l" rtl="0">
              <a:spcBef>
                <a:spcPts val="360"/>
              </a:spcBef>
              <a:spcAft>
                <a:spcPts val="0"/>
              </a:spcAft>
              <a:buNone/>
            </a:pPr>
            <a:r>
              <a:rPr lang="en-GB" sz="1200">
                <a:solidFill>
                  <a:srgbClr val="000099"/>
                </a:solidFill>
              </a:rPr>
              <a:t> More men than women are on the autism spectrum </a:t>
            </a:r>
            <a:r>
              <a:rPr lang="en-GB" sz="1200">
                <a:solidFill>
                  <a:srgbClr val="FF0000"/>
                </a:solidFill>
              </a:rPr>
              <a:t>true</a:t>
            </a:r>
            <a:endParaRPr sz="1200">
              <a:solidFill>
                <a:srgbClr val="000099"/>
              </a:solidFill>
            </a:endParaRPr>
          </a:p>
          <a:p>
            <a:pPr marL="0" lvl="0" indent="0" algn="l" rtl="0">
              <a:spcBef>
                <a:spcPts val="360"/>
              </a:spcBef>
              <a:spcAft>
                <a:spcPts val="0"/>
              </a:spcAft>
              <a:buNone/>
            </a:pPr>
            <a:r>
              <a:rPr lang="en-GB" sz="1200">
                <a:solidFill>
                  <a:srgbClr val="000099"/>
                </a:solidFill>
              </a:rPr>
              <a:t>Autism is curable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It is not possible to teach people with autism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An autism spectrum disorder is difficult to diagnose </a:t>
            </a:r>
            <a:r>
              <a:rPr lang="en-GB" sz="1200">
                <a:solidFill>
                  <a:srgbClr val="FF0000"/>
                </a:solidFill>
              </a:rPr>
              <a:t>true</a:t>
            </a:r>
            <a:endParaRPr sz="1200">
              <a:solidFill>
                <a:srgbClr val="000099"/>
              </a:solidFill>
            </a:endParaRPr>
          </a:p>
          <a:p>
            <a:pPr marL="0" lvl="0" indent="0" algn="l" rtl="0">
              <a:spcBef>
                <a:spcPts val="360"/>
              </a:spcBef>
              <a:spcAft>
                <a:spcPts val="0"/>
              </a:spcAft>
              <a:buNone/>
            </a:pPr>
            <a:r>
              <a:rPr lang="en-GB" sz="1200">
                <a:solidFill>
                  <a:srgbClr val="000099"/>
                </a:solidFill>
              </a:rPr>
              <a:t>Autism has been linked to parental rejection </a:t>
            </a:r>
            <a:r>
              <a:rPr lang="en-GB" sz="1200">
                <a:solidFill>
                  <a:srgbClr val="FF0000"/>
                </a:solidFill>
              </a:rPr>
              <a:t>false</a:t>
            </a:r>
            <a:endParaRPr/>
          </a:p>
          <a:p>
            <a:pPr marL="0" lvl="0" indent="0" algn="l" rtl="0">
              <a:spcBef>
                <a:spcPts val="360"/>
              </a:spcBef>
              <a:spcAft>
                <a:spcPts val="0"/>
              </a:spcAft>
              <a:buNone/>
            </a:pPr>
            <a:r>
              <a:rPr lang="en-GB" sz="1200">
                <a:solidFill>
                  <a:srgbClr val="000099"/>
                </a:solidFill>
              </a:rPr>
              <a:t> There are people on the autism spectrum at all rages of ability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If a person can make good eye contact, they are not autistic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People on the autism spectrum are unable to work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The cause of autism is not known </a:t>
            </a:r>
            <a:r>
              <a:rPr lang="en-GB" sz="1200">
                <a:solidFill>
                  <a:srgbClr val="FF0000"/>
                </a:solidFill>
              </a:rPr>
              <a:t>true</a:t>
            </a:r>
            <a:endParaRPr/>
          </a:p>
          <a:p>
            <a:pPr marL="0" lvl="0" indent="0" algn="l" rtl="0">
              <a:spcBef>
                <a:spcPts val="360"/>
              </a:spcBef>
              <a:spcAft>
                <a:spcPts val="0"/>
              </a:spcAft>
              <a:buNone/>
            </a:pPr>
            <a:r>
              <a:rPr lang="en-GB" sz="1200">
                <a:solidFill>
                  <a:srgbClr val="000099"/>
                </a:solidFill>
              </a:rPr>
              <a:t>An autism spectrum disorder is difficult to diagnose </a:t>
            </a:r>
            <a:r>
              <a:rPr lang="en-GB" sz="1200">
                <a:solidFill>
                  <a:srgbClr val="FF0000"/>
                </a:solidFill>
              </a:rPr>
              <a:t>true</a:t>
            </a:r>
            <a:endParaRPr sz="1200">
              <a:solidFill>
                <a:srgbClr val="000099"/>
              </a:solidFill>
            </a:endParaRPr>
          </a:p>
          <a:p>
            <a:pPr marL="0" lvl="0" indent="0" algn="l" rtl="0">
              <a:spcBef>
                <a:spcPts val="360"/>
              </a:spcBef>
              <a:spcAft>
                <a:spcPts val="0"/>
              </a:spcAft>
              <a:buNone/>
            </a:pPr>
            <a:r>
              <a:rPr lang="en-GB" sz="1200">
                <a:solidFill>
                  <a:srgbClr val="000099"/>
                </a:solidFill>
              </a:rPr>
              <a:t>Autism has been linked to parental rejection </a:t>
            </a:r>
            <a:r>
              <a:rPr lang="en-GB" sz="1200">
                <a:solidFill>
                  <a:srgbClr val="FF0000"/>
                </a:solidFill>
              </a:rPr>
              <a:t>false</a:t>
            </a:r>
            <a:endParaRPr/>
          </a:p>
          <a:p>
            <a:pPr marL="0" lvl="0" indent="0" algn="l" rtl="0">
              <a:spcBef>
                <a:spcPts val="360"/>
              </a:spcBef>
              <a:spcAft>
                <a:spcPts val="0"/>
              </a:spcAft>
              <a:buNone/>
            </a:pPr>
            <a:r>
              <a:rPr lang="en-GB" sz="1200">
                <a:solidFill>
                  <a:srgbClr val="000099"/>
                </a:solidFill>
              </a:rPr>
              <a:t> There are people on the autism spectrum at all rages of ability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If a person can make good eye contact, they are not autistic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People on the autism spectrum are unable to work </a:t>
            </a:r>
            <a:r>
              <a:rPr lang="en-GB" sz="1200">
                <a:solidFill>
                  <a:srgbClr val="FF0000"/>
                </a:solidFill>
              </a:rPr>
              <a:t>false</a:t>
            </a:r>
            <a:endParaRPr sz="1200">
              <a:solidFill>
                <a:srgbClr val="000099"/>
              </a:solidFill>
            </a:endParaRPr>
          </a:p>
          <a:p>
            <a:pPr marL="0" lvl="0" indent="0" algn="l" rtl="0">
              <a:spcBef>
                <a:spcPts val="360"/>
              </a:spcBef>
              <a:spcAft>
                <a:spcPts val="0"/>
              </a:spcAft>
              <a:buNone/>
            </a:pPr>
            <a:r>
              <a:rPr lang="en-GB" sz="1200">
                <a:solidFill>
                  <a:srgbClr val="000099"/>
                </a:solidFill>
              </a:rPr>
              <a:t>The cause of autism is not known </a:t>
            </a:r>
            <a:r>
              <a:rPr lang="en-GB" sz="1200">
                <a:solidFill>
                  <a:srgbClr val="FF0000"/>
                </a:solidFill>
              </a:rPr>
              <a:t>true</a:t>
            </a:r>
            <a:endParaRPr/>
          </a:p>
          <a:p>
            <a:pPr marL="0" lvl="0" indent="0" algn="l" rtl="0">
              <a:spcBef>
                <a:spcPts val="360"/>
              </a:spcBef>
              <a:spcAft>
                <a:spcPts val="0"/>
              </a:spcAft>
              <a:buNone/>
            </a:pPr>
            <a:endParaRPr/>
          </a:p>
        </p:txBody>
      </p:sp>
      <p:sp>
        <p:nvSpPr>
          <p:cNvPr id="102" name="Google Shape;102;p2:notes"/>
          <p:cNvSpPr txBox="1">
            <a:spLocks noGrp="1"/>
          </p:cNvSpPr>
          <p:nvPr>
            <p:ph type="sldNum" idx="12"/>
          </p:nvPr>
        </p:nvSpPr>
        <p:spPr>
          <a:xfrm>
            <a:off x="3886200" y="9237189"/>
            <a:ext cx="2971800" cy="48625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The official definition</a:t>
            </a:r>
            <a:endParaRPr dirty="0"/>
          </a:p>
        </p:txBody>
      </p:sp>
      <p:sp>
        <p:nvSpPr>
          <p:cNvPr id="108" name="Google Shape;108;p3: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GB">
                <a:latin typeface="Calibri"/>
                <a:ea typeface="Calibri"/>
                <a:cs typeface="Calibri"/>
                <a:sym typeface="Calibri"/>
              </a:rPr>
              <a:t>These radar charts are a good way to visualise the strengths and difficulties that autistic children experience in different areas.</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lnSpc>
                <a:spcPct val="100000"/>
              </a:lnSpc>
              <a:spcBef>
                <a:spcPts val="0"/>
              </a:spcBef>
              <a:spcAft>
                <a:spcPts val="0"/>
              </a:spcAft>
              <a:buClr>
                <a:srgbClr val="375BA6"/>
              </a:buClr>
              <a:buSzPts val="1200"/>
              <a:buFont typeface="Arial"/>
              <a:buNone/>
            </a:pPr>
            <a:r>
              <a:rPr lang="en-GB">
                <a:latin typeface="Calibri"/>
                <a:ea typeface="Calibri"/>
                <a:cs typeface="Calibri"/>
                <a:sym typeface="Calibri"/>
              </a:rPr>
              <a:t>Explain to delegates that a spiky profile means the pupil can have strengths in some areas and challenges in others. For example, a pupil may be very good at drawing or puzzles or talking about their interests but have great difficulties in self-care skills or in understanding how to play with other pupils.</a:t>
            </a:r>
            <a:endParaRPr>
              <a:latin typeface="Calibri"/>
              <a:ea typeface="Calibri"/>
              <a:cs typeface="Calibri"/>
              <a:sym typeface="Calibri"/>
            </a:endParaRPr>
          </a:p>
        </p:txBody>
      </p:sp>
      <p:sp>
        <p:nvSpPr>
          <p:cNvPr id="253" name="Google Shape;2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your child in mind, you need to consider the following areas of difference; language, motor skills, sensory needs, perception and executive functioning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Times New Roman"/>
                <a:ea typeface="Times New Roman"/>
                <a:cs typeface="Times New Roman"/>
                <a:sym typeface="Times New Roman"/>
              </a:rPr>
              <a:t>9</a:t>
            </a:fld>
            <a:endParaRPr lang="en-GB"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393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914401" y="4617806"/>
            <a:ext cx="5029200" cy="437625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0" name="Google Shape;130;p6:notes"/>
          <p:cNvSpPr>
            <a:spLocks noGrp="1" noRot="1" noChangeAspect="1"/>
          </p:cNvSpPr>
          <p:nvPr>
            <p:ph type="sldImg" idx="2"/>
          </p:nvPr>
        </p:nvSpPr>
        <p:spPr>
          <a:xfrm>
            <a:off x="998538" y="728663"/>
            <a:ext cx="4862512" cy="3646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20"/>
          <p:cNvSpPr txBox="1">
            <a:spLocks noGrp="1"/>
          </p:cNvSpPr>
          <p:nvPr>
            <p:ph type="title"/>
          </p:nvPr>
        </p:nvSpPr>
        <p:spPr>
          <a:xfrm>
            <a:off x="457200" y="704088"/>
            <a:ext cx="83058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sz="50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0"/>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0"/>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0"/>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29"/>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9"/>
          <p:cNvSpPr txBox="1">
            <a:spLocks noGrp="1"/>
          </p:cNvSpPr>
          <p:nvPr>
            <p:ph type="body" idx="1"/>
          </p:nvPr>
        </p:nvSpPr>
        <p:spPr>
          <a:xfrm rot="5400000">
            <a:off x="2377440" y="15240"/>
            <a:ext cx="4389120" cy="82296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4" name="Google Shape;84;p29"/>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9"/>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9"/>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30"/>
          <p:cNvSpPr txBox="1">
            <a:spLocks noGrp="1"/>
          </p:cNvSpPr>
          <p:nvPr>
            <p:ph type="title"/>
          </p:nvPr>
        </p:nvSpPr>
        <p:spPr>
          <a:xfrm rot="5400000">
            <a:off x="5052218" y="2491583"/>
            <a:ext cx="5211763" cy="20574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0"/>
          <p:cNvSpPr txBox="1">
            <a:spLocks noGrp="1"/>
          </p:cNvSpPr>
          <p:nvPr>
            <p:ph type="body" idx="1"/>
          </p:nvPr>
        </p:nvSpPr>
        <p:spPr>
          <a:xfrm rot="5400000">
            <a:off x="861219" y="510383"/>
            <a:ext cx="5211763" cy="60198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0" name="Google Shape;90;p30"/>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0"/>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0"/>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41"/>
        <p:cNvGrpSpPr/>
        <p:nvPr/>
      </p:nvGrpSpPr>
      <p:grpSpPr>
        <a:xfrm>
          <a:off x="0" y="0"/>
          <a:ext cx="0" cy="0"/>
          <a:chOff x="0" y="0"/>
          <a:chExt cx="0" cy="0"/>
        </a:xfrm>
      </p:grpSpPr>
      <p:pic>
        <p:nvPicPr>
          <p:cNvPr id="42" name="Google Shape;42;p69" descr="Autism Education Trust"/>
          <p:cNvPicPr preferRelativeResize="0"/>
          <p:nvPr/>
        </p:nvPicPr>
        <p:blipFill rotWithShape="1">
          <a:blip r:embed="rId2">
            <a:alphaModFix/>
          </a:blip>
          <a:srcRect/>
          <a:stretch/>
        </p:blipFill>
        <p:spPr>
          <a:xfrm>
            <a:off x="7900988" y="5958738"/>
            <a:ext cx="1261302" cy="899262"/>
          </a:xfrm>
          <a:prstGeom prst="rect">
            <a:avLst/>
          </a:prstGeom>
          <a:noFill/>
          <a:ln>
            <a:noFill/>
          </a:ln>
        </p:spPr>
      </p:pic>
      <p:cxnSp>
        <p:nvCxnSpPr>
          <p:cNvPr id="43" name="Google Shape;43;p69"/>
          <p:cNvCxnSpPr/>
          <p:nvPr/>
        </p:nvCxnSpPr>
        <p:spPr>
          <a:xfrm>
            <a:off x="0" y="6414605"/>
            <a:ext cx="7800975" cy="0"/>
          </a:xfrm>
          <a:prstGeom prst="straightConnector1">
            <a:avLst/>
          </a:prstGeom>
          <a:noFill/>
          <a:ln w="31750" cap="rnd" cmpd="sng">
            <a:solidFill>
              <a:srgbClr val="75B44F"/>
            </a:solidFill>
            <a:prstDash val="solid"/>
            <a:miter lim="800000"/>
            <a:headEnd type="none" w="sm" len="sm"/>
            <a:tailEnd type="none" w="sm" len="sm"/>
          </a:ln>
        </p:spPr>
      </p:cxnSp>
      <p:sp>
        <p:nvSpPr>
          <p:cNvPr id="44" name="Google Shape;44;p69"/>
          <p:cNvSpPr/>
          <p:nvPr/>
        </p:nvSpPr>
        <p:spPr>
          <a:xfrm>
            <a:off x="0" y="-291417"/>
            <a:ext cx="8361428" cy="693484"/>
          </a:xfrm>
          <a:prstGeom prst="round2DiagRect">
            <a:avLst>
              <a:gd name="adj1" fmla="val 16667"/>
              <a:gd name="adj2" fmla="val 0"/>
            </a:avLst>
          </a:prstGeom>
          <a:gradFill>
            <a:gsLst>
              <a:gs pos="0">
                <a:srgbClr val="007731"/>
              </a:gs>
              <a:gs pos="50000">
                <a:srgbClr val="007731"/>
              </a:gs>
              <a:gs pos="100000">
                <a:srgbClr val="7CBA27"/>
              </a:gs>
            </a:gsLst>
            <a:lin ang="0" scaled="0"/>
          </a:gradFill>
          <a:ln>
            <a:noFill/>
          </a:ln>
        </p:spPr>
        <p:txBody>
          <a:bodyPr spcFirstLastPara="1" wrap="square" lIns="68569" tIns="34275" rIns="68569" bIns="34275" anchor="b" anchorCtr="0">
            <a:normAutofit/>
          </a:bodyPr>
          <a:lstStyle/>
          <a:p>
            <a:pPr marL="342900" marR="0" lvl="0" indent="-171450" algn="l" rtl="0">
              <a:lnSpc>
                <a:spcPct val="90000"/>
              </a:lnSpc>
              <a:spcBef>
                <a:spcPts val="750"/>
              </a:spcBef>
              <a:spcAft>
                <a:spcPts val="0"/>
              </a:spcAft>
              <a:buClr>
                <a:srgbClr val="595959"/>
              </a:buClr>
              <a:buSzPts val="2800"/>
              <a:buFont typeface="Calibri"/>
              <a:buNone/>
            </a:pPr>
            <a:endParaRPr sz="2100" b="0" i="0" u="none" strike="noStrike" cap="none">
              <a:solidFill>
                <a:srgbClr val="595959"/>
              </a:solidFill>
              <a:latin typeface="Calibri"/>
              <a:ea typeface="Calibri"/>
              <a:cs typeface="Calibri"/>
              <a:sym typeface="Calibri"/>
            </a:endParaRPr>
          </a:p>
        </p:txBody>
      </p:sp>
      <p:sp>
        <p:nvSpPr>
          <p:cNvPr id="45" name="Google Shape;45;p69"/>
          <p:cNvSpPr txBox="1">
            <a:spLocks noGrp="1"/>
          </p:cNvSpPr>
          <p:nvPr>
            <p:ph type="title"/>
          </p:nvPr>
        </p:nvSpPr>
        <p:spPr>
          <a:xfrm>
            <a:off x="810000" y="972000"/>
            <a:ext cx="7505702" cy="7200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3600"/>
              <a:buFont typeface="Calibri"/>
              <a:buNone/>
              <a:defRPr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9"/>
          <p:cNvSpPr txBox="1">
            <a:spLocks noGrp="1"/>
          </p:cNvSpPr>
          <p:nvPr>
            <p:ph type="body" idx="1"/>
          </p:nvPr>
        </p:nvSpPr>
        <p:spPr>
          <a:xfrm>
            <a:off x="809626" y="1692000"/>
            <a:ext cx="3644066" cy="4225926"/>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0"/>
              </a:spcBef>
              <a:spcAft>
                <a:spcPts val="0"/>
              </a:spcAft>
              <a:buSzPts val="2800"/>
              <a:buNone/>
              <a:defRPr sz="1800"/>
            </a:lvl1pPr>
            <a:lvl2pPr marL="685800" lvl="1" indent="-304800" algn="l">
              <a:lnSpc>
                <a:spcPct val="100000"/>
              </a:lnSpc>
              <a:spcBef>
                <a:spcPts val="900"/>
              </a:spcBef>
              <a:spcAft>
                <a:spcPts val="0"/>
              </a:spcAft>
              <a:buSzPts val="2800"/>
              <a:buChar char="•"/>
              <a:defRPr sz="1800"/>
            </a:lvl2pPr>
            <a:lvl3pPr marL="1028700" lvl="2" indent="-304800" algn="l">
              <a:lnSpc>
                <a:spcPct val="100000"/>
              </a:lnSpc>
              <a:spcBef>
                <a:spcPts val="900"/>
              </a:spcBef>
              <a:spcAft>
                <a:spcPts val="0"/>
              </a:spcAft>
              <a:buSzPts val="2800"/>
              <a:buChar char="•"/>
              <a:defRPr sz="1800"/>
            </a:lvl3pPr>
            <a:lvl4pPr marL="1371600" lvl="3" indent="-304800" algn="l">
              <a:lnSpc>
                <a:spcPct val="100000"/>
              </a:lnSpc>
              <a:spcBef>
                <a:spcPts val="900"/>
              </a:spcBef>
              <a:spcAft>
                <a:spcPts val="0"/>
              </a:spcAft>
              <a:buSzPts val="2800"/>
              <a:buChar char="•"/>
              <a:defRPr sz="1800"/>
            </a:lvl4pPr>
            <a:lvl5pPr marL="1714500" lvl="4" indent="-304800" algn="l">
              <a:lnSpc>
                <a:spcPct val="100000"/>
              </a:lnSpc>
              <a:spcBef>
                <a:spcPts val="900"/>
              </a:spcBef>
              <a:spcAft>
                <a:spcPts val="0"/>
              </a:spcAft>
              <a:buSzPts val="2800"/>
              <a:buChar char="•"/>
              <a:defRPr sz="1800"/>
            </a:lvl5pPr>
            <a:lvl6pPr marL="2057400" lvl="5" indent="-257175" algn="l">
              <a:lnSpc>
                <a:spcPct val="90000"/>
              </a:lnSpc>
              <a:spcBef>
                <a:spcPts val="900"/>
              </a:spcBef>
              <a:spcAft>
                <a:spcPts val="0"/>
              </a:spcAft>
              <a:buSzPts val="1800"/>
              <a:buChar char="•"/>
              <a:defRPr/>
            </a:lvl6pPr>
            <a:lvl7pPr marL="2400300" lvl="6" indent="-257175" algn="l">
              <a:lnSpc>
                <a:spcPct val="90000"/>
              </a:lnSpc>
              <a:spcBef>
                <a:spcPts val="375"/>
              </a:spcBef>
              <a:spcAft>
                <a:spcPts val="0"/>
              </a:spcAft>
              <a:buSzPts val="1800"/>
              <a:buChar char="•"/>
              <a:defRPr/>
            </a:lvl7pPr>
            <a:lvl8pPr marL="2743200" lvl="7" indent="-257175" algn="l">
              <a:lnSpc>
                <a:spcPct val="90000"/>
              </a:lnSpc>
              <a:spcBef>
                <a:spcPts val="375"/>
              </a:spcBef>
              <a:spcAft>
                <a:spcPts val="0"/>
              </a:spcAft>
              <a:buSzPts val="1800"/>
              <a:buChar char="•"/>
              <a:defRPr/>
            </a:lvl8pPr>
            <a:lvl9pPr marL="3086100" lvl="8" indent="-257175" algn="l">
              <a:lnSpc>
                <a:spcPct val="90000"/>
              </a:lnSpc>
              <a:spcBef>
                <a:spcPts val="375"/>
              </a:spcBef>
              <a:spcAft>
                <a:spcPts val="0"/>
              </a:spcAft>
              <a:buSzPts val="1800"/>
              <a:buChar char="•"/>
              <a:defRPr/>
            </a:lvl9pPr>
          </a:lstStyle>
          <a:p>
            <a:endParaRPr/>
          </a:p>
        </p:txBody>
      </p:sp>
      <p:sp>
        <p:nvSpPr>
          <p:cNvPr id="47" name="Google Shape;47;p69"/>
          <p:cNvSpPr txBox="1">
            <a:spLocks noGrp="1"/>
          </p:cNvSpPr>
          <p:nvPr>
            <p:ph type="body" idx="2"/>
          </p:nvPr>
        </p:nvSpPr>
        <p:spPr>
          <a:xfrm>
            <a:off x="4690310" y="1692000"/>
            <a:ext cx="3625392" cy="4193994"/>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0"/>
              </a:spcBef>
              <a:spcAft>
                <a:spcPts val="0"/>
              </a:spcAft>
              <a:buSzPts val="2800"/>
              <a:buNone/>
              <a:defRPr sz="1800"/>
            </a:lvl1pPr>
            <a:lvl2pPr marL="685800" lvl="1" indent="-304800" algn="l">
              <a:lnSpc>
                <a:spcPct val="100000"/>
              </a:lnSpc>
              <a:spcBef>
                <a:spcPts val="900"/>
              </a:spcBef>
              <a:spcAft>
                <a:spcPts val="0"/>
              </a:spcAft>
              <a:buSzPts val="2800"/>
              <a:buChar char="•"/>
              <a:defRPr sz="1800"/>
            </a:lvl2pPr>
            <a:lvl3pPr marL="1028700" lvl="2" indent="-304800" algn="l">
              <a:lnSpc>
                <a:spcPct val="100000"/>
              </a:lnSpc>
              <a:spcBef>
                <a:spcPts val="900"/>
              </a:spcBef>
              <a:spcAft>
                <a:spcPts val="0"/>
              </a:spcAft>
              <a:buSzPts val="2800"/>
              <a:buChar char="•"/>
              <a:defRPr sz="1800"/>
            </a:lvl3pPr>
            <a:lvl4pPr marL="1371600" lvl="3" indent="-304800" algn="l">
              <a:lnSpc>
                <a:spcPct val="100000"/>
              </a:lnSpc>
              <a:spcBef>
                <a:spcPts val="900"/>
              </a:spcBef>
              <a:spcAft>
                <a:spcPts val="0"/>
              </a:spcAft>
              <a:buSzPts val="2800"/>
              <a:buChar char="•"/>
              <a:defRPr sz="1800"/>
            </a:lvl4pPr>
            <a:lvl5pPr marL="1714500" lvl="4" indent="-304800" algn="l">
              <a:lnSpc>
                <a:spcPct val="100000"/>
              </a:lnSpc>
              <a:spcBef>
                <a:spcPts val="900"/>
              </a:spcBef>
              <a:spcAft>
                <a:spcPts val="0"/>
              </a:spcAft>
              <a:buSzPts val="2800"/>
              <a:buChar char="•"/>
              <a:defRPr sz="1800"/>
            </a:lvl5pPr>
            <a:lvl6pPr marL="2057400" lvl="5" indent="-257175" algn="l">
              <a:lnSpc>
                <a:spcPct val="90000"/>
              </a:lnSpc>
              <a:spcBef>
                <a:spcPts val="900"/>
              </a:spcBef>
              <a:spcAft>
                <a:spcPts val="0"/>
              </a:spcAft>
              <a:buSzPts val="1800"/>
              <a:buChar char="•"/>
              <a:defRPr/>
            </a:lvl6pPr>
            <a:lvl7pPr marL="2400300" lvl="6" indent="-257175" algn="l">
              <a:lnSpc>
                <a:spcPct val="90000"/>
              </a:lnSpc>
              <a:spcBef>
                <a:spcPts val="375"/>
              </a:spcBef>
              <a:spcAft>
                <a:spcPts val="0"/>
              </a:spcAft>
              <a:buSzPts val="1800"/>
              <a:buChar char="•"/>
              <a:defRPr/>
            </a:lvl7pPr>
            <a:lvl8pPr marL="2743200" lvl="7" indent="-257175" algn="l">
              <a:lnSpc>
                <a:spcPct val="90000"/>
              </a:lnSpc>
              <a:spcBef>
                <a:spcPts val="375"/>
              </a:spcBef>
              <a:spcAft>
                <a:spcPts val="0"/>
              </a:spcAft>
              <a:buSzPts val="1800"/>
              <a:buChar char="•"/>
              <a:defRPr/>
            </a:lvl8pPr>
            <a:lvl9pPr marL="3086100" lvl="8" indent="-257175" algn="l">
              <a:lnSpc>
                <a:spcPct val="90000"/>
              </a:lnSpc>
              <a:spcBef>
                <a:spcPts val="375"/>
              </a:spcBef>
              <a:spcAft>
                <a:spcPts val="0"/>
              </a:spcAft>
              <a:buSzPts val="1800"/>
              <a:buChar char="•"/>
              <a:defRPr/>
            </a:lvl9pPr>
          </a:lstStyle>
          <a:p>
            <a:endParaRPr/>
          </a:p>
        </p:txBody>
      </p:sp>
      <p:sp>
        <p:nvSpPr>
          <p:cNvPr id="48" name="Google Shape;48;p69"/>
          <p:cNvSpPr/>
          <p:nvPr/>
        </p:nvSpPr>
        <p:spPr>
          <a:xfrm>
            <a:off x="244928" y="6401971"/>
            <a:ext cx="7347345" cy="307736"/>
          </a:xfrm>
          <a:prstGeom prst="rect">
            <a:avLst/>
          </a:prstGeom>
          <a:noFill/>
          <a:ln>
            <a:noFill/>
          </a:ln>
        </p:spPr>
        <p:txBody>
          <a:bodyPr spcFirstLastPara="1" wrap="square" lIns="68569" tIns="34275" rIns="68569" bIns="3427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050" b="1" i="0" u="none" strike="noStrike" cap="none">
                <a:solidFill>
                  <a:srgbClr val="A5A5A5"/>
                </a:solidFill>
                <a:latin typeface="Calibri"/>
                <a:ea typeface="Calibri"/>
                <a:cs typeface="Calibri"/>
                <a:sym typeface="Calibri"/>
              </a:rPr>
              <a:t>Making sense of autism in the Early Years • </a:t>
            </a:r>
            <a:r>
              <a:rPr lang="en-GB" sz="1050" b="0" i="0" u="none" strike="noStrike" cap="none">
                <a:solidFill>
                  <a:srgbClr val="A5A5A5"/>
                </a:solidFill>
                <a:latin typeface="Calibri"/>
                <a:ea typeface="Calibri"/>
                <a:cs typeface="Calibri"/>
                <a:sym typeface="Calibri"/>
              </a:rPr>
              <a:t>AET Early Years Professional Development Programme</a:t>
            </a:r>
            <a:endParaRPr sz="1050" b="0" i="0" u="none" strike="noStrike" cap="none">
              <a:solidFill>
                <a:srgbClr val="A5A5A5"/>
              </a:solidFill>
              <a:latin typeface="Calibri"/>
              <a:ea typeface="Calibri"/>
              <a:cs typeface="Calibri"/>
              <a:sym typeface="Calibri"/>
            </a:endParaRPr>
          </a:p>
        </p:txBody>
      </p:sp>
    </p:spTree>
    <p:extLst>
      <p:ext uri="{BB962C8B-B14F-4D97-AF65-F5344CB8AC3E}">
        <p14:creationId xmlns:p14="http://schemas.microsoft.com/office/powerpoint/2010/main" val="1275330092"/>
      </p:ext>
    </p:extLst>
  </p:cSld>
  <p:clrMapOvr>
    <a:masterClrMapping/>
  </p:clrMapOvr>
  <p:extLst>
    <p:ext uri="{DCECCB84-F9BA-43D5-87BE-67443E8EF086}">
      <p15:sldGuideLst xmlns:p15="http://schemas.microsoft.com/office/powerpoint/2012/main">
        <p15:guide id="1" orient="horz" pos="572">
          <p15:clr>
            <a:srgbClr val="FBAE40"/>
          </p15:clr>
        </p15:guide>
        <p15:guide id="2" pos="6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69"/>
        <p:cNvGrpSpPr/>
        <p:nvPr/>
      </p:nvGrpSpPr>
      <p:grpSpPr>
        <a:xfrm>
          <a:off x="0" y="0"/>
          <a:ext cx="0" cy="0"/>
          <a:chOff x="0" y="0"/>
          <a:chExt cx="0" cy="0"/>
        </a:xfrm>
      </p:grpSpPr>
      <p:pic>
        <p:nvPicPr>
          <p:cNvPr id="70" name="Google Shape;70;p14"/>
          <p:cNvPicPr preferRelativeResize="0"/>
          <p:nvPr/>
        </p:nvPicPr>
        <p:blipFill rotWithShape="1">
          <a:blip r:embed="rId2">
            <a:alphaModFix/>
          </a:blip>
          <a:srcRect/>
          <a:stretch/>
        </p:blipFill>
        <p:spPr>
          <a:xfrm>
            <a:off x="0" y="0"/>
            <a:ext cx="9144000" cy="6871632"/>
          </a:xfrm>
          <a:prstGeom prst="rect">
            <a:avLst/>
          </a:prstGeom>
          <a:noFill/>
          <a:ln>
            <a:noFill/>
          </a:ln>
        </p:spPr>
      </p:pic>
      <p:sp>
        <p:nvSpPr>
          <p:cNvPr id="71" name="Google Shape;71;p14"/>
          <p:cNvSpPr txBox="1">
            <a:spLocks noGrp="1"/>
          </p:cNvSpPr>
          <p:nvPr>
            <p:ph type="title"/>
          </p:nvPr>
        </p:nvSpPr>
        <p:spPr>
          <a:xfrm>
            <a:off x="467544" y="3645025"/>
            <a:ext cx="4968600" cy="2952400"/>
          </a:xfrm>
          <a:prstGeom prst="rect">
            <a:avLst/>
          </a:prstGeom>
          <a:noFill/>
          <a:ln>
            <a:noFill/>
          </a:ln>
        </p:spPr>
        <p:txBody>
          <a:bodyPr spcFirstLastPara="1" wrap="square" lIns="68575" tIns="34275" rIns="68575" bIns="34275" anchor="t" anchorCtr="0">
            <a:normAutofit/>
          </a:bodyPr>
          <a:lstStyle>
            <a:lvl1pPr marR="0" lvl="0" algn="l" rtl="0">
              <a:lnSpc>
                <a:spcPct val="125000"/>
              </a:lnSpc>
              <a:spcBef>
                <a:spcPts val="0"/>
              </a:spcBef>
              <a:spcAft>
                <a:spcPts val="0"/>
              </a:spcAft>
              <a:buClr>
                <a:srgbClr val="C4D600"/>
              </a:buClr>
              <a:buSzPts val="2400"/>
              <a:buFont typeface="Arial Rounded"/>
              <a:buNone/>
              <a:defRPr sz="2400" b="1" i="0" u="none" strike="noStrike" cap="none">
                <a:solidFill>
                  <a:srgbClr val="C4D600"/>
                </a:solidFill>
                <a:latin typeface="Arial Rounded"/>
                <a:ea typeface="Arial Rounded"/>
                <a:cs typeface="Arial Rounded"/>
                <a:sym typeface="Arial Rounded"/>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pic>
        <p:nvPicPr>
          <p:cNvPr id="72" name="Google Shape;72;p14"/>
          <p:cNvPicPr preferRelativeResize="0"/>
          <p:nvPr/>
        </p:nvPicPr>
        <p:blipFill rotWithShape="1">
          <a:blip r:embed="rId3">
            <a:alphaModFix/>
          </a:blip>
          <a:srcRect/>
          <a:stretch/>
        </p:blipFill>
        <p:spPr>
          <a:xfrm>
            <a:off x="6268872" y="620688"/>
            <a:ext cx="2469072" cy="1512168"/>
          </a:xfrm>
          <a:prstGeom prst="rect">
            <a:avLst/>
          </a:prstGeom>
          <a:noFill/>
          <a:ln>
            <a:noFill/>
          </a:ln>
        </p:spPr>
      </p:pic>
    </p:spTree>
    <p:extLst>
      <p:ext uri="{BB962C8B-B14F-4D97-AF65-F5344CB8AC3E}">
        <p14:creationId xmlns:p14="http://schemas.microsoft.com/office/powerpoint/2010/main" val="2390074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9144000" cy="461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4"/>
          <p:cNvSpPr/>
          <p:nvPr/>
        </p:nvSpPr>
        <p:spPr>
          <a:xfrm>
            <a:off x="0" y="2248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4"/>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2558767"/>
            <a:ext cx="8222100" cy="36136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6260831"/>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8094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33"/>
            <a:ext cx="58674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7"/>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Google Shape;39;p7"/>
          <p:cNvSpPr txBox="1">
            <a:spLocks noGrp="1"/>
          </p:cNvSpPr>
          <p:nvPr>
            <p:ph type="title"/>
          </p:nvPr>
        </p:nvSpPr>
        <p:spPr>
          <a:xfrm>
            <a:off x="226078" y="477067"/>
            <a:ext cx="2808000" cy="1271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954400"/>
            <a:ext cx="2808000" cy="421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6260831"/>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583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1"/>
          <p:cNvSpPr txBox="1">
            <a:spLocks noGrp="1"/>
          </p:cNvSpPr>
          <p:nvPr>
            <p:ph type="body" idx="1"/>
          </p:nvPr>
        </p:nvSpPr>
        <p:spPr>
          <a:xfrm>
            <a:off x="457200" y="1935480"/>
            <a:ext cx="8229600" cy="438912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8" name="Google Shape;28;p21"/>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22"/>
          <p:cNvSpPr txBox="1">
            <a:spLocks noGrp="1"/>
          </p:cNvSpPr>
          <p:nvPr>
            <p:ph type="ctrTitle"/>
          </p:nvPr>
        </p:nvSpPr>
        <p:spPr>
          <a:xfrm>
            <a:off x="533400" y="1371600"/>
            <a:ext cx="7851648" cy="1828800"/>
          </a:xfrm>
          <a:prstGeom prst="rect">
            <a:avLst/>
          </a:prstGeom>
          <a:noFill/>
          <a:ln>
            <a:noFill/>
          </a:ln>
        </p:spPr>
        <p:txBody>
          <a:bodyPr spcFirstLastPara="1" wrap="square" lIns="0" tIns="0" rIns="18275" bIns="0" anchor="b" anchorCtr="0">
            <a:normAutofit/>
          </a:bodyPr>
          <a:lstStyle>
            <a:lvl1pPr lvl="0" algn="r">
              <a:spcBef>
                <a:spcPts val="0"/>
              </a:spcBef>
              <a:spcAft>
                <a:spcPts val="0"/>
              </a:spcAft>
              <a:buClr>
                <a:srgbClr val="4CE0EA"/>
              </a:buClr>
              <a:buSzPts val="5600"/>
              <a:buFont typeface="Calibri"/>
              <a:buNone/>
              <a:defRPr sz="5600" b="1">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subTitle" idx="1"/>
          </p:nvPr>
        </p:nvSpPr>
        <p:spPr>
          <a:xfrm>
            <a:off x="533400" y="3228536"/>
            <a:ext cx="7854696" cy="1752600"/>
          </a:xfrm>
          <a:prstGeom prst="rect">
            <a:avLst/>
          </a:prstGeom>
          <a:noFill/>
          <a:ln>
            <a:noFill/>
          </a:ln>
        </p:spPr>
        <p:txBody>
          <a:bodyPr spcFirstLastPara="1" wrap="square" lIns="0" tIns="45700" rIns="18275" bIns="45700" anchor="t" anchorCtr="0">
            <a:normAutofit/>
          </a:bodyPr>
          <a:lstStyle>
            <a:lvl1pPr marR="45720" lvl="0" algn="r">
              <a:spcBef>
                <a:spcPts val="520"/>
              </a:spcBef>
              <a:spcAft>
                <a:spcPts val="0"/>
              </a:spcAft>
              <a:buSzPts val="2470"/>
              <a:buNone/>
              <a:defRPr>
                <a:solidFill>
                  <a:schemeClr val="dk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34" name="Google Shape;34;p22"/>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23"/>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3"/>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24"/>
          <p:cNvSpPr txBox="1">
            <a:spLocks noGrp="1"/>
          </p:cNvSpPr>
          <p:nvPr>
            <p:ph type="title"/>
          </p:nvPr>
        </p:nvSpPr>
        <p:spPr>
          <a:xfrm>
            <a:off x="530352" y="1316736"/>
            <a:ext cx="7772400" cy="1362456"/>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4AE3AC"/>
              </a:buClr>
              <a:buSzPts val="5600"/>
              <a:buFont typeface="Calibri"/>
              <a:buNone/>
              <a:defRPr sz="5600" b="1" cap="none">
                <a:solidFill>
                  <a:srgbClr val="4AE3A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4"/>
          <p:cNvSpPr txBox="1">
            <a:spLocks noGrp="1"/>
          </p:cNvSpPr>
          <p:nvPr>
            <p:ph type="body" idx="1"/>
          </p:nvPr>
        </p:nvSpPr>
        <p:spPr>
          <a:xfrm>
            <a:off x="530352" y="2704664"/>
            <a:ext cx="7772400" cy="1509712"/>
          </a:xfrm>
          <a:prstGeom prst="rect">
            <a:avLst/>
          </a:prstGeom>
          <a:noFill/>
          <a:ln>
            <a:noFill/>
          </a:ln>
        </p:spPr>
        <p:txBody>
          <a:bodyPr spcFirstLastPara="1" wrap="square" lIns="45700" tIns="45700" rIns="45700" bIns="45700" anchor="t" anchorCtr="0">
            <a:normAutofit/>
          </a:bodyPr>
          <a:lstStyle>
            <a:lvl1pPr marL="457200" lvl="0" indent="-228600" algn="l">
              <a:spcBef>
                <a:spcPts val="440"/>
              </a:spcBef>
              <a:spcAft>
                <a:spcPts val="0"/>
              </a:spcAft>
              <a:buSzPts val="2090"/>
              <a:buNone/>
              <a:defRPr sz="2200">
                <a:solidFill>
                  <a:schemeClr val="dk1"/>
                </a:solidFill>
              </a:defRPr>
            </a:lvl1pPr>
            <a:lvl2pPr marL="914400" lvl="1" indent="-228600" algn="l">
              <a:spcBef>
                <a:spcPts val="360"/>
              </a:spcBef>
              <a:spcAft>
                <a:spcPts val="0"/>
              </a:spcAft>
              <a:buSzPts val="1530"/>
              <a:buNone/>
              <a:defRPr sz="1800">
                <a:solidFill>
                  <a:srgbClr val="888888"/>
                </a:solidFill>
              </a:defRPr>
            </a:lvl2pPr>
            <a:lvl3pPr marL="1371600" lvl="2" indent="-228600" algn="l">
              <a:spcBef>
                <a:spcPts val="320"/>
              </a:spcBef>
              <a:spcAft>
                <a:spcPts val="0"/>
              </a:spcAft>
              <a:buSzPts val="1120"/>
              <a:buNone/>
              <a:defRPr sz="1600">
                <a:solidFill>
                  <a:srgbClr val="888888"/>
                </a:solidFill>
              </a:defRPr>
            </a:lvl3pPr>
            <a:lvl4pPr marL="1828800" lvl="3" indent="-228600" algn="l">
              <a:spcBef>
                <a:spcPts val="280"/>
              </a:spcBef>
              <a:spcAft>
                <a:spcPts val="0"/>
              </a:spcAft>
              <a:buSzPts val="910"/>
              <a:buNone/>
              <a:defRPr sz="1400">
                <a:solidFill>
                  <a:srgbClr val="888888"/>
                </a:solidFill>
              </a:defRPr>
            </a:lvl4pPr>
            <a:lvl5pPr marL="2286000" lvl="4" indent="-228600" algn="l">
              <a:spcBef>
                <a:spcPts val="280"/>
              </a:spcBef>
              <a:spcAft>
                <a:spcPts val="0"/>
              </a:spcAft>
              <a:buSzPts val="910"/>
              <a:buNone/>
              <a:defRPr sz="1400">
                <a:solidFill>
                  <a:srgbClr val="888888"/>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4" name="Google Shape;44;p24"/>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4"/>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5"/>
          <p:cNvSpPr txBox="1">
            <a:spLocks noGrp="1"/>
          </p:cNvSpPr>
          <p:nvPr>
            <p:ph type="body" idx="1"/>
          </p:nvPr>
        </p:nvSpPr>
        <p:spPr>
          <a:xfrm>
            <a:off x="457200" y="1920085"/>
            <a:ext cx="40386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0" name="Google Shape;50;p25"/>
          <p:cNvSpPr txBox="1">
            <a:spLocks noGrp="1"/>
          </p:cNvSpPr>
          <p:nvPr>
            <p:ph type="body" idx="2"/>
          </p:nvPr>
        </p:nvSpPr>
        <p:spPr>
          <a:xfrm>
            <a:off x="4648200" y="1920085"/>
            <a:ext cx="40386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1" name="Google Shape;51;p25"/>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457200" y="1855248"/>
            <a:ext cx="4040188" cy="659352"/>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 name="Google Shape;57;p26"/>
          <p:cNvSpPr txBox="1">
            <a:spLocks noGrp="1"/>
          </p:cNvSpPr>
          <p:nvPr>
            <p:ph type="body" idx="2"/>
          </p:nvPr>
        </p:nvSpPr>
        <p:spPr>
          <a:xfrm>
            <a:off x="4645025" y="1859757"/>
            <a:ext cx="4041775" cy="654843"/>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8" name="Google Shape;58;p26"/>
          <p:cNvSpPr txBox="1">
            <a:spLocks noGrp="1"/>
          </p:cNvSpPr>
          <p:nvPr>
            <p:ph type="body" idx="3"/>
          </p:nvPr>
        </p:nvSpPr>
        <p:spPr>
          <a:xfrm>
            <a:off x="457200" y="2514600"/>
            <a:ext cx="4040188"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 name="Google Shape;59;p26"/>
          <p:cNvSpPr txBox="1">
            <a:spLocks noGrp="1"/>
          </p:cNvSpPr>
          <p:nvPr>
            <p:ph type="body" idx="4"/>
          </p:nvPr>
        </p:nvSpPr>
        <p:spPr>
          <a:xfrm>
            <a:off x="4645025" y="2514600"/>
            <a:ext cx="4041775"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 name="Google Shape;60;p26"/>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6"/>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6"/>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7"/>
          <p:cNvSpPr txBox="1">
            <a:spLocks noGrp="1"/>
          </p:cNvSpPr>
          <p:nvPr>
            <p:ph type="title"/>
          </p:nvPr>
        </p:nvSpPr>
        <p:spPr>
          <a:xfrm>
            <a:off x="685800" y="514352"/>
            <a:ext cx="2743200" cy="1162050"/>
          </a:xfrm>
          <a:prstGeom prst="rect">
            <a:avLst/>
          </a:prstGeom>
          <a:noFill/>
          <a:ln>
            <a:noFill/>
          </a:ln>
        </p:spPr>
        <p:txBody>
          <a:bodyPr spcFirstLastPara="1" wrap="square" lIns="0" tIns="45700" rIns="0" bIns="0" anchor="b" anchorCtr="0">
            <a:noAutofit/>
          </a:bodyPr>
          <a:lstStyle>
            <a:lvl1pPr lvl="0" algn="l">
              <a:spcBef>
                <a:spcPts val="0"/>
              </a:spcBef>
              <a:spcAft>
                <a:spcPts val="0"/>
              </a:spcAft>
              <a:buClr>
                <a:schemeClr val="dk2"/>
              </a:buClr>
              <a:buSzPts val="2600"/>
              <a:buFont typeface="Calibri"/>
              <a:buNone/>
              <a:defRPr sz="26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7"/>
          <p:cNvSpPr txBox="1">
            <a:spLocks noGrp="1"/>
          </p:cNvSpPr>
          <p:nvPr>
            <p:ph type="body" idx="1"/>
          </p:nvPr>
        </p:nvSpPr>
        <p:spPr>
          <a:xfrm>
            <a:off x="685800" y="1676400"/>
            <a:ext cx="2743200" cy="4572000"/>
          </a:xfrm>
          <a:prstGeom prst="rect">
            <a:avLst/>
          </a:prstGeom>
          <a:noFill/>
          <a:ln>
            <a:noFill/>
          </a:ln>
        </p:spPr>
        <p:txBody>
          <a:bodyPr spcFirstLastPara="1" wrap="square" lIns="18275" tIns="45700" rIns="18275" bIns="45700" anchor="t" anchorCtr="0">
            <a:normAutofit/>
          </a:bodyPr>
          <a:lstStyle>
            <a:lvl1pPr marL="457200" lvl="0" indent="-228600" algn="l">
              <a:spcBef>
                <a:spcPts val="280"/>
              </a:spcBef>
              <a:spcAft>
                <a:spcPts val="0"/>
              </a:spcAft>
              <a:buSzPts val="133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700"/>
              <a:buNone/>
              <a:defRPr sz="1000"/>
            </a:lvl3pPr>
            <a:lvl4pPr marL="1828800" lvl="3" indent="-228600" algn="l">
              <a:spcBef>
                <a:spcPts val="180"/>
              </a:spcBef>
              <a:spcAft>
                <a:spcPts val="0"/>
              </a:spcAft>
              <a:buSzPts val="585"/>
              <a:buNone/>
              <a:defRPr sz="900"/>
            </a:lvl4pPr>
            <a:lvl5pPr marL="2286000" lvl="4" indent="-228600" algn="l">
              <a:spcBef>
                <a:spcPts val="180"/>
              </a:spcBef>
              <a:spcAft>
                <a:spcPts val="0"/>
              </a:spcAft>
              <a:buSzPts val="585"/>
              <a:buNone/>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6" name="Google Shape;66;p27"/>
          <p:cNvSpPr txBox="1">
            <a:spLocks noGrp="1"/>
          </p:cNvSpPr>
          <p:nvPr>
            <p:ph type="body" idx="2"/>
          </p:nvPr>
        </p:nvSpPr>
        <p:spPr>
          <a:xfrm>
            <a:off x="3575050" y="1676400"/>
            <a:ext cx="5111750" cy="4572000"/>
          </a:xfrm>
          <a:prstGeom prst="rect">
            <a:avLst/>
          </a:prstGeom>
          <a:noFill/>
          <a:ln>
            <a:noFill/>
          </a:ln>
        </p:spPr>
        <p:txBody>
          <a:bodyPr spcFirstLastPara="1" wrap="square" lIns="91425" tIns="0" rIns="91425" bIns="45700" anchor="t" anchorCtr="0">
            <a:normAutofit/>
          </a:bodyPr>
          <a:lstStyle>
            <a:lvl1pPr marL="457200" lvl="0" indent="-397510" algn="l">
              <a:spcBef>
                <a:spcPts val="560"/>
              </a:spcBef>
              <a:spcAft>
                <a:spcPts val="0"/>
              </a:spcAft>
              <a:buSzPts val="2660"/>
              <a:buChar char="⚫"/>
              <a:defRPr sz="2800"/>
            </a:lvl1pPr>
            <a:lvl2pPr marL="914400" lvl="1" indent="-368935" algn="l">
              <a:spcBef>
                <a:spcPts val="520"/>
              </a:spcBef>
              <a:spcAft>
                <a:spcPts val="0"/>
              </a:spcAft>
              <a:buSzPts val="2210"/>
              <a:buChar char="⚫"/>
              <a:defRPr sz="2600"/>
            </a:lvl2pPr>
            <a:lvl3pPr marL="1371600" lvl="2" indent="-335280" algn="l">
              <a:spcBef>
                <a:spcPts val="480"/>
              </a:spcBef>
              <a:spcAft>
                <a:spcPts val="0"/>
              </a:spcAft>
              <a:buSzPts val="1680"/>
              <a:buChar char="⚫"/>
              <a:defRPr sz="2400"/>
            </a:lvl3pPr>
            <a:lvl4pPr marL="1828800" lvl="3" indent="-311150" algn="l">
              <a:spcBef>
                <a:spcPts val="400"/>
              </a:spcBef>
              <a:spcAft>
                <a:spcPts val="0"/>
              </a:spcAft>
              <a:buSzPts val="1300"/>
              <a:buChar char="⚫"/>
              <a:defRPr sz="20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7" name="Google Shape;67;p27"/>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7"/>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7"/>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0"/>
        <p:cNvGrpSpPr/>
        <p:nvPr/>
      </p:nvGrpSpPr>
      <p:grpSpPr>
        <a:xfrm>
          <a:off x="0" y="0"/>
          <a:ext cx="0" cy="0"/>
          <a:chOff x="0" y="0"/>
          <a:chExt cx="0" cy="0"/>
        </a:xfrm>
      </p:grpSpPr>
      <p:sp>
        <p:nvSpPr>
          <p:cNvPr id="71" name="Google Shape;71;p28"/>
          <p:cNvSpPr/>
          <p:nvPr/>
        </p:nvSpPr>
        <p:spPr>
          <a:xfrm rot="-10380000" flipH="1">
            <a:off x="3165753" y="1108077"/>
            <a:ext cx="5257800" cy="4114800"/>
          </a:xfrm>
          <a:prstGeom prst="snipRoundRect">
            <a:avLst>
              <a:gd name="adj1" fmla="val 0"/>
              <a:gd name="adj2" fmla="val 3646"/>
            </a:avLst>
          </a:prstGeom>
          <a:solidFill>
            <a:srgbClr val="FFFFFF"/>
          </a:solidFill>
          <a:ln w="9525" cap="rnd" cmpd="sng">
            <a:solidFill>
              <a:srgbClr val="C0C0C0"/>
            </a:solidFill>
            <a:prstDash val="solid"/>
            <a:round/>
            <a:headEnd type="none" w="sm" len="sm"/>
            <a:tailEnd type="none" w="sm" len="sm"/>
          </a:ln>
          <a:effectLst>
            <a:outerShdw blurRad="63500" dist="38500" dir="7500000" sx="98500" sy="100080" kx="1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ahoma"/>
              <a:ea typeface="Tahoma"/>
              <a:cs typeface="Tahoma"/>
              <a:sym typeface="Tahoma"/>
            </a:endParaRPr>
          </a:p>
        </p:txBody>
      </p:sp>
      <p:sp>
        <p:nvSpPr>
          <p:cNvPr id="72" name="Google Shape;72;p28"/>
          <p:cNvSpPr/>
          <p:nvPr/>
        </p:nvSpPr>
        <p:spPr>
          <a:xfrm rot="-10380000" flipH="1">
            <a:off x="8004134" y="5359769"/>
            <a:ext cx="155448" cy="155448"/>
          </a:xfrm>
          <a:prstGeom prst="rtTriangle">
            <a:avLst/>
          </a:prstGeom>
          <a:solidFill>
            <a:srgbClr val="FFFFFF"/>
          </a:solidFill>
          <a:ln w="12700" cap="flat" cmpd="sng">
            <a:solidFill>
              <a:srgbClr val="FFFFFF"/>
            </a:solidFill>
            <a:prstDash val="solid"/>
            <a:bevel/>
            <a:headEnd type="none" w="sm" len="sm"/>
            <a:tailEnd type="none" w="sm" len="sm"/>
          </a:ln>
          <a:effectLst>
            <a:outerShdw blurRad="19685" dist="6350" dir="12900000" algn="tl" rotWithShape="0">
              <a:srgbClr val="000000">
                <a:alpha val="4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ahoma"/>
              <a:ea typeface="Tahoma"/>
              <a:cs typeface="Tahoma"/>
              <a:sym typeface="Tahoma"/>
            </a:endParaRPr>
          </a:p>
        </p:txBody>
      </p:sp>
      <p:sp>
        <p:nvSpPr>
          <p:cNvPr id="73" name="Google Shape;73;p28"/>
          <p:cNvSpPr txBox="1">
            <a:spLocks noGrp="1"/>
          </p:cNvSpPr>
          <p:nvPr>
            <p:ph type="title"/>
          </p:nvPr>
        </p:nvSpPr>
        <p:spPr>
          <a:xfrm>
            <a:off x="609600" y="1176996"/>
            <a:ext cx="2212848" cy="1582621"/>
          </a:xfrm>
          <a:prstGeom prst="rect">
            <a:avLst/>
          </a:prstGeom>
          <a:noFill/>
          <a:ln>
            <a:noFill/>
          </a:ln>
        </p:spPr>
        <p:txBody>
          <a:bodyPr spcFirstLastPara="1" wrap="square" lIns="45700" tIns="45700" rIns="45700" bIns="45700" anchor="b" anchorCtr="0">
            <a:normAutofit/>
          </a:bodyPr>
          <a:lstStyle>
            <a:lvl1pPr lvl="0" algn="l">
              <a:spcBef>
                <a:spcPts val="0"/>
              </a:spcBef>
              <a:spcAft>
                <a:spcPts val="0"/>
              </a:spcAft>
              <a:buClr>
                <a:schemeClr val="dk2"/>
              </a:buClr>
              <a:buSzPts val="2000"/>
              <a:buFont typeface="Calibri"/>
              <a:buNone/>
              <a:defRPr sz="2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a:off x="609600" y="2828785"/>
            <a:ext cx="2209800" cy="2179320"/>
          </a:xfrm>
          <a:prstGeom prst="rect">
            <a:avLst/>
          </a:prstGeom>
          <a:noFill/>
          <a:ln>
            <a:noFill/>
          </a:ln>
        </p:spPr>
        <p:txBody>
          <a:bodyPr spcFirstLastPara="1" wrap="square" lIns="64000" tIns="45700" rIns="45700" bIns="45700" anchor="t" anchorCtr="0">
            <a:normAutofit/>
          </a:bodyPr>
          <a:lstStyle>
            <a:lvl1pPr marL="457200" lvl="0" indent="-228600" algn="l">
              <a:spcBef>
                <a:spcPts val="250"/>
              </a:spcBef>
              <a:spcAft>
                <a:spcPts val="0"/>
              </a:spcAft>
              <a:buSzPts val="1235"/>
              <a:buFont typeface="Constantia"/>
              <a:buNone/>
              <a:defRPr sz="1300"/>
            </a:lvl1pPr>
            <a:lvl2pPr marL="914400" lvl="1" indent="-293369" algn="l">
              <a:spcBef>
                <a:spcPts val="240"/>
              </a:spcBef>
              <a:spcAft>
                <a:spcPts val="0"/>
              </a:spcAft>
              <a:buSzPts val="1020"/>
              <a:buChar char="⚫"/>
              <a:defRPr sz="1200"/>
            </a:lvl2pPr>
            <a:lvl3pPr marL="1371600" lvl="2" indent="-273050" algn="l">
              <a:spcBef>
                <a:spcPts val="200"/>
              </a:spcBef>
              <a:spcAft>
                <a:spcPts val="0"/>
              </a:spcAft>
              <a:buSzPts val="700"/>
              <a:buChar char="⚫"/>
              <a:defRPr sz="1000"/>
            </a:lvl3pPr>
            <a:lvl4pPr marL="1828800" lvl="3" indent="-265747" algn="l">
              <a:spcBef>
                <a:spcPts val="180"/>
              </a:spcBef>
              <a:spcAft>
                <a:spcPts val="0"/>
              </a:spcAft>
              <a:buSzPts val="585"/>
              <a:buChar char="⚫"/>
              <a:defRPr sz="900"/>
            </a:lvl4pPr>
            <a:lvl5pPr marL="2286000" lvl="4" indent="-265747" algn="l">
              <a:spcBef>
                <a:spcPts val="180"/>
              </a:spcBef>
              <a:spcAft>
                <a:spcPts val="0"/>
              </a:spcAft>
              <a:buSzPts val="585"/>
              <a:buChar char="⚫"/>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5" name="Google Shape;75;p28"/>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077200" y="6356350"/>
            <a:ext cx="6096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78" name="Google Shape;78;p28"/>
          <p:cNvSpPr>
            <a:spLocks noGrp="1"/>
          </p:cNvSpPr>
          <p:nvPr>
            <p:ph type="pic" idx="2"/>
          </p:nvPr>
        </p:nvSpPr>
        <p:spPr>
          <a:xfrm rot="420000">
            <a:off x="3485793" y="1199517"/>
            <a:ext cx="4617720" cy="3931920"/>
          </a:xfrm>
          <a:prstGeom prst="rect">
            <a:avLst/>
          </a:prstGeom>
          <a:solidFill>
            <a:schemeClr val="lt2"/>
          </a:solidFill>
          <a:ln w="9525" cap="rnd" cmpd="sng">
            <a:solidFill>
              <a:srgbClr val="C0C0C0"/>
            </a:solidFill>
            <a:prstDash val="solid"/>
            <a:round/>
            <a:headEnd type="none" w="sm" len="sm"/>
            <a:tailEnd type="none" w="sm" len="sm"/>
          </a:ln>
        </p:spPr>
        <p:txBody>
          <a:bodyPr spcFirstLastPara="1" wrap="square" lIns="91425" tIns="45700" rIns="91425" bIns="45700" anchor="t" anchorCtr="0">
            <a:normAutofit/>
          </a:bodyPr>
          <a:lstStyle>
            <a:lvl1pPr marR="0" lvl="0" algn="l" rtl="0">
              <a:spcBef>
                <a:spcPts val="640"/>
              </a:spcBef>
              <a:spcAft>
                <a:spcPts val="0"/>
              </a:spcAft>
              <a:buClr>
                <a:schemeClr val="accent3"/>
              </a:buClr>
              <a:buSzPts val="3040"/>
              <a:buFont typeface="Noto Sans Symbols"/>
              <a:buNone/>
              <a:defRPr sz="3200" b="0" i="0" u="none" strike="noStrike" cap="none">
                <a:solidFill>
                  <a:schemeClr val="dk1"/>
                </a:solidFill>
                <a:latin typeface="Constantia"/>
                <a:ea typeface="Constantia"/>
                <a:cs typeface="Constantia"/>
                <a:sym typeface="Constantia"/>
              </a:defRPr>
            </a:lvl1pPr>
            <a:lvl2pPr marR="0" lvl="1"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R="0" lvl="2"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R="0" lvl="3" algn="l" rtl="0">
              <a:spcBef>
                <a:spcPts val="400"/>
              </a:spcBef>
              <a:spcAft>
                <a:spcPts val="0"/>
              </a:spcAft>
              <a:buClr>
                <a:schemeClr val="accent3"/>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R="0" lvl="4" algn="l" rtl="0">
              <a:spcBef>
                <a:spcPts val="400"/>
              </a:spcBef>
              <a:spcAft>
                <a:spcPts val="0"/>
              </a:spcAft>
              <a:buClr>
                <a:schemeClr val="accent4"/>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R="0" lvl="5"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R="0" lvl="6"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R="0" lvl="7"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R="0" lvl="8"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79" name="Google Shape;79;p28"/>
          <p:cNvSpPr/>
          <p:nvPr/>
        </p:nvSpPr>
        <p:spPr>
          <a:xfrm rot="10800000" flipH="1">
            <a:off x="-9525" y="5816600"/>
            <a:ext cx="916305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onstantia"/>
              <a:ea typeface="Constantia"/>
              <a:cs typeface="Constantia"/>
              <a:sym typeface="Constantia"/>
            </a:endParaRPr>
          </a:p>
        </p:txBody>
      </p:sp>
      <p:sp>
        <p:nvSpPr>
          <p:cNvPr id="80" name="Google Shape;80;p28"/>
          <p:cNvSpPr/>
          <p:nvPr/>
        </p:nvSpPr>
        <p:spPr>
          <a:xfrm rot="10800000" flipH="1">
            <a:off x="4381500" y="6219825"/>
            <a:ext cx="47625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onstantia"/>
              <a:ea typeface="Constantia"/>
              <a:cs typeface="Constantia"/>
              <a:sym typeface="Constanti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9"/>
          <p:cNvSpPr/>
          <p:nvPr/>
        </p:nvSpPr>
        <p:spPr>
          <a:xfrm>
            <a:off x="-9525" y="-7144"/>
            <a:ext cx="916305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chemeClr val="dk1"/>
              </a:solidFill>
              <a:latin typeface="Constantia"/>
              <a:ea typeface="Constantia"/>
              <a:cs typeface="Constantia"/>
              <a:sym typeface="Constantia"/>
            </a:endParaRPr>
          </a:p>
        </p:txBody>
      </p:sp>
      <p:sp>
        <p:nvSpPr>
          <p:cNvPr id="11" name="Google Shape;11;p19"/>
          <p:cNvSpPr/>
          <p:nvPr/>
        </p:nvSpPr>
        <p:spPr>
          <a:xfrm>
            <a:off x="4381500" y="-7144"/>
            <a:ext cx="47625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chemeClr val="dk1"/>
              </a:solidFill>
              <a:latin typeface="Constantia"/>
              <a:ea typeface="Constantia"/>
              <a:cs typeface="Constantia"/>
              <a:sym typeface="Constantia"/>
            </a:endParaRPr>
          </a:p>
        </p:txBody>
      </p:sp>
      <p:sp>
        <p:nvSpPr>
          <p:cNvPr id="12" name="Google Shape;12;p19"/>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dk2"/>
              </a:buClr>
              <a:buSzPts val="5000"/>
              <a:buFont typeface="Calibri"/>
              <a:buNone/>
              <a:defRPr sz="50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9"/>
          <p:cNvSpPr txBox="1">
            <a:spLocks noGrp="1"/>
          </p:cNvSpPr>
          <p:nvPr>
            <p:ph type="body" idx="1"/>
          </p:nvPr>
        </p:nvSpPr>
        <p:spPr>
          <a:xfrm>
            <a:off x="457200" y="1935480"/>
            <a:ext cx="8229600" cy="4389120"/>
          </a:xfrm>
          <a:prstGeom prst="rect">
            <a:avLst/>
          </a:prstGeom>
          <a:noFill/>
          <a:ln>
            <a:noFill/>
          </a:ln>
        </p:spPr>
        <p:txBody>
          <a:bodyPr spcFirstLastPara="1" wrap="square" lIns="91425" tIns="45700" rIns="91425" bIns="45700" anchor="t" anchorCtr="0">
            <a:normAutofit/>
          </a:bodyPr>
          <a:lstStyle>
            <a:lvl1pPr marL="457200" marR="0" lvl="0" indent="-385445" algn="l" rtl="0">
              <a:spcBef>
                <a:spcPts val="520"/>
              </a:spcBef>
              <a:spcAft>
                <a:spcPts val="0"/>
              </a:spcAft>
              <a:buClr>
                <a:schemeClr val="accent3"/>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chemeClr val="accent3"/>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4" name="Google Shape;14;p19"/>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0" i="0" u="none" strike="noStrike" cap="none">
                <a:solidFill>
                  <a:srgbClr val="035C75"/>
                </a:solidFill>
                <a:latin typeface="Tahoma"/>
                <a:ea typeface="Tahoma"/>
                <a:cs typeface="Tahoma"/>
                <a:sym typeface="Tahoma"/>
              </a:defRPr>
            </a:lvl1pPr>
            <a:lvl2pPr marR="0" lvl="1" algn="ctr"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ctr"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ctr"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ctr"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15" name="Google Shape;15;p19"/>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0" i="0" u="none" strike="noStrike" cap="none">
                <a:solidFill>
                  <a:srgbClr val="035C75"/>
                </a:solidFill>
                <a:latin typeface="Tahoma"/>
                <a:ea typeface="Tahoma"/>
                <a:cs typeface="Tahoma"/>
                <a:sym typeface="Tahoma"/>
              </a:defRPr>
            </a:lvl1pPr>
            <a:lvl2pPr marR="0" lvl="1" algn="ctr"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ctr"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ctr"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ctr"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16" name="Google Shape;16;p19"/>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200" b="0" i="0" u="none" strike="noStrike" cap="none">
                <a:solidFill>
                  <a:srgbClr val="035C75"/>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035C75"/>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035C75"/>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035C75"/>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035C75"/>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035C75"/>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035C75"/>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035C75"/>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035C75"/>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GB"/>
              <a:t>‹#›</a:t>
            </a:fld>
            <a:endParaRPr/>
          </a:p>
        </p:txBody>
      </p:sp>
      <p:grpSp>
        <p:nvGrpSpPr>
          <p:cNvPr id="17" name="Google Shape;17;p19"/>
          <p:cNvGrpSpPr/>
          <p:nvPr/>
        </p:nvGrpSpPr>
        <p:grpSpPr>
          <a:xfrm>
            <a:off x="-29294" y="-16113"/>
            <a:ext cx="9198255" cy="1086266"/>
            <a:chOff x="-29322" y="-1971"/>
            <a:chExt cx="9198255" cy="1086266"/>
          </a:xfrm>
        </p:grpSpPr>
        <p:sp>
          <p:nvSpPr>
            <p:cNvPr id="18" name="Google Shape;18;p19"/>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3200">
                <a:solidFill>
                  <a:schemeClr val="dk1"/>
                </a:solidFill>
                <a:latin typeface="Tahoma"/>
                <a:ea typeface="Tahoma"/>
                <a:cs typeface="Tahoma"/>
                <a:sym typeface="Tahoma"/>
              </a:endParaRPr>
            </a:p>
          </p:txBody>
        </p:sp>
        <p:sp>
          <p:nvSpPr>
            <p:cNvPr id="19" name="Google Shape;19;p19"/>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3200">
                <a:solidFill>
                  <a:schemeClr val="dk1"/>
                </a:solidFill>
                <a:latin typeface="Tahoma"/>
                <a:ea typeface="Tahoma"/>
                <a:cs typeface="Tahoma"/>
                <a:sym typeface="Tahoma"/>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spectrumnews.org/news/researchers-reveal-first-brain-study-of-temple-grandi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neuroteachers.com/post/don-t-ditch-differentiation"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hyperlink" Target="http://www.example.com/"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hyperlink" Target="https://www.linkedin.com/in/catrina-anne-lowri-32a7791b2/" TargetMode="External"/><Relationship Id="rId4" Type="http://schemas.openxmlformats.org/officeDocument/2006/relationships/hyperlink" Target="https://www.facebook.com/groups/76245118764185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utismeducationtrust.org.uk/resources/aet-schools-competency-framework" TargetMode="External"/><Relationship Id="rId2" Type="http://schemas.openxmlformats.org/officeDocument/2006/relationships/hyperlink" Target="https://www.autismeducationtrust.org.uk/resources/aet-schools-standards-framework#:~:text=The%20Schools%20Standards%20Framework%20can,plan%20and%20implement%20improvement%20processes" TargetMode="External"/><Relationship Id="rId1" Type="http://schemas.openxmlformats.org/officeDocument/2006/relationships/slideLayout" Target="../slideLayouts/slideLayout2.xml"/><Relationship Id="rId4" Type="http://schemas.openxmlformats.org/officeDocument/2006/relationships/hyperlink" Target="https://www.autismeducationtrust.org.uk/resources/progression-framework"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autism.org.u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neurowonderful.com/" TargetMode="External"/><Relationship Id="rId4" Type="http://schemas.openxmlformats.org/officeDocument/2006/relationships/hyperlink" Target="http://www.autismeducationtrust.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title"/>
          </p:nvPr>
        </p:nvSpPr>
        <p:spPr>
          <a:xfrm>
            <a:off x="899592" y="3857625"/>
            <a:ext cx="7560839" cy="1143000"/>
          </a:xfrm>
          <a:prstGeom prst="rect">
            <a:avLst/>
          </a:prstGeom>
          <a:noFill/>
          <a:ln>
            <a:noFill/>
          </a:ln>
        </p:spPr>
        <p:txBody>
          <a:bodyPr spcFirstLastPara="1" wrap="square" lIns="0" tIns="45700" rIns="0" bIns="0" anchor="t" anchorCtr="0">
            <a:normAutofit fontScale="90000"/>
          </a:bodyPr>
          <a:lstStyle/>
          <a:p>
            <a:pPr marL="0" lvl="0" indent="0" algn="ctr" rtl="0">
              <a:spcBef>
                <a:spcPts val="0"/>
              </a:spcBef>
              <a:spcAft>
                <a:spcPts val="0"/>
              </a:spcAft>
              <a:buClr>
                <a:schemeClr val="dk2"/>
              </a:buClr>
              <a:buSzPct val="100000"/>
              <a:buFont typeface="Arial"/>
              <a:buNone/>
            </a:pPr>
            <a:r>
              <a:rPr lang="en-GB" dirty="0">
                <a:latin typeface="Arial"/>
                <a:ea typeface="Arial"/>
                <a:cs typeface="Arial"/>
                <a:sym typeface="Arial"/>
              </a:rPr>
              <a:t>An Introduction</a:t>
            </a:r>
            <a:br>
              <a:rPr lang="en-GB" dirty="0">
                <a:latin typeface="Arial"/>
                <a:ea typeface="Arial"/>
                <a:cs typeface="Arial"/>
                <a:sym typeface="Arial"/>
              </a:rPr>
            </a:br>
            <a:r>
              <a:rPr lang="en-GB" dirty="0">
                <a:latin typeface="Arial"/>
                <a:ea typeface="Arial"/>
                <a:cs typeface="Arial"/>
                <a:sym typeface="Arial"/>
              </a:rPr>
              <a:t>By Catrina Lowri</a:t>
            </a:r>
            <a:br>
              <a:rPr lang="en-GB" dirty="0">
                <a:latin typeface="Arial"/>
                <a:ea typeface="Arial"/>
                <a:cs typeface="Arial"/>
                <a:sym typeface="Arial"/>
              </a:rPr>
            </a:br>
            <a:endParaRPr dirty="0">
              <a:latin typeface="Arial"/>
              <a:ea typeface="Arial"/>
              <a:cs typeface="Arial"/>
              <a:sym typeface="Arial"/>
            </a:endParaRPr>
          </a:p>
        </p:txBody>
      </p:sp>
      <p:sp>
        <p:nvSpPr>
          <p:cNvPr id="98" name="Google Shape;98;p1"/>
          <p:cNvSpPr/>
          <p:nvPr/>
        </p:nvSpPr>
        <p:spPr>
          <a:xfrm>
            <a:off x="176663" y="1882450"/>
            <a:ext cx="8790666" cy="1225401"/>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0000FF"/>
                </a:solidFill>
                <a:latin typeface="Constantia"/>
              </a:rPr>
              <a:t> Autism Spectrum Condition</a:t>
            </a:r>
          </a:p>
        </p:txBody>
      </p:sp>
      <p:pic>
        <p:nvPicPr>
          <p:cNvPr id="4" name="Picture 3" descr="A picture containing text, star, outdoor object&#10;&#10;Description automatically generated">
            <a:extLst>
              <a:ext uri="{FF2B5EF4-FFF2-40B4-BE49-F238E27FC236}">
                <a16:creationId xmlns:a16="http://schemas.microsoft.com/office/drawing/2014/main" id="{55496278-D3A5-5F43-B313-185D472A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525" y="5125466"/>
            <a:ext cx="1838475" cy="17325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1475656" y="836712"/>
            <a:ext cx="5486400" cy="838200"/>
          </a:xfrm>
          <a:prstGeom prst="rect">
            <a:avLst/>
          </a:prstGeom>
          <a:noFill/>
          <a:ln>
            <a:noFill/>
          </a:ln>
        </p:spPr>
        <p:txBody>
          <a:bodyPr spcFirstLastPara="1" wrap="square" lIns="0" tIns="45700" rIns="0" bIns="0" anchor="b" anchorCtr="0">
            <a:normAutofit fontScale="90000"/>
          </a:bodyPr>
          <a:lstStyle/>
          <a:p>
            <a:pPr marL="0" lvl="0" indent="0" algn="ctr" rtl="0">
              <a:spcBef>
                <a:spcPts val="0"/>
              </a:spcBef>
              <a:spcAft>
                <a:spcPts val="0"/>
              </a:spcAft>
              <a:buClr>
                <a:schemeClr val="dk2"/>
              </a:buClr>
              <a:buSzPct val="100000"/>
              <a:buFont typeface="Calibri"/>
              <a:buNone/>
            </a:pPr>
            <a:r>
              <a:rPr lang="en-GB"/>
              <a:t>Activity 1- say what you see</a:t>
            </a:r>
            <a:endParaRPr/>
          </a:p>
        </p:txBody>
      </p:sp>
      <p:sp>
        <p:nvSpPr>
          <p:cNvPr id="133" name="Google Shape;133;p6"/>
          <p:cNvSpPr txBox="1">
            <a:spLocks noGrp="1"/>
          </p:cNvSpPr>
          <p:nvPr>
            <p:ph type="body" idx="1"/>
          </p:nvPr>
        </p:nvSpPr>
        <p:spPr>
          <a:xfrm>
            <a:off x="755576" y="1484784"/>
            <a:ext cx="7056784" cy="4343400"/>
          </a:xfrm>
          <a:prstGeom prst="rect">
            <a:avLst/>
          </a:prstGeom>
          <a:noFill/>
          <a:ln>
            <a:noFill/>
          </a:ln>
        </p:spPr>
        <p:txBody>
          <a:bodyPr spcFirstLastPara="1" wrap="square" lIns="91425" tIns="45700" rIns="91425" bIns="45700" anchor="t" anchorCtr="0">
            <a:normAutofit/>
          </a:bodyPr>
          <a:lstStyle/>
          <a:p>
            <a:pPr marL="274320" lvl="0" indent="-129540" algn="l" rtl="0">
              <a:spcBef>
                <a:spcPts val="0"/>
              </a:spcBef>
              <a:spcAft>
                <a:spcPts val="0"/>
              </a:spcAft>
              <a:buSzPts val="2280"/>
              <a:buNone/>
            </a:pPr>
            <a:endParaRPr sz="2400" dirty="0"/>
          </a:p>
          <a:p>
            <a:pPr marL="274320" lvl="0" indent="-274320" algn="l" rtl="0">
              <a:spcBef>
                <a:spcPts val="480"/>
              </a:spcBef>
              <a:spcAft>
                <a:spcPts val="0"/>
              </a:spcAft>
              <a:buSzPts val="2280"/>
              <a:buChar char="⚫"/>
            </a:pPr>
            <a:r>
              <a:rPr lang="en-GB" sz="2400" dirty="0"/>
              <a:t>Think of students in your setting with a diagnosis of possible  autism spectrum condition or with social communication and interaction difficulties. Describe some of the differences you notice between them and typically developing peers</a:t>
            </a:r>
            <a:endParaRPr dirty="0"/>
          </a:p>
          <a:p>
            <a:pPr marL="274320" lvl="0" indent="-117475" algn="l" rtl="0">
              <a:spcBef>
                <a:spcPts val="520"/>
              </a:spcBef>
              <a:spcAft>
                <a:spcPts val="0"/>
              </a:spcAft>
              <a:buSzPts val="2470"/>
              <a:buNone/>
            </a:pPr>
            <a:endParaRPr dirty="0"/>
          </a:p>
          <a:p>
            <a:pPr marL="274320" lvl="0" indent="-117475" algn="l" rtl="0">
              <a:spcBef>
                <a:spcPts val="520"/>
              </a:spcBef>
              <a:spcAft>
                <a:spcPts val="0"/>
              </a:spcAft>
              <a:buSzPts val="2470"/>
              <a:buNone/>
            </a:pPr>
            <a:endParaRPr dirty="0"/>
          </a:p>
          <a:p>
            <a:pPr marL="274320" lvl="0" indent="-117475" algn="l" rtl="0">
              <a:spcBef>
                <a:spcPts val="520"/>
              </a:spcBef>
              <a:spcAft>
                <a:spcPts val="0"/>
              </a:spcAft>
              <a:buSzPts val="2470"/>
              <a:buNone/>
            </a:pPr>
            <a:endParaRPr dirty="0"/>
          </a:p>
          <a:p>
            <a:pPr marL="274320" lvl="0" indent="-117475" algn="l" rtl="0">
              <a:spcBef>
                <a:spcPts val="520"/>
              </a:spcBef>
              <a:spcAft>
                <a:spcPts val="0"/>
              </a:spcAft>
              <a:buSzPts val="2470"/>
              <a:buNone/>
            </a:pPr>
            <a:endParaRPr dirty="0"/>
          </a:p>
          <a:p>
            <a:pPr marL="274320" lvl="0" indent="-117475" algn="l" rtl="0">
              <a:spcBef>
                <a:spcPts val="520"/>
              </a:spcBef>
              <a:spcAft>
                <a:spcPts val="0"/>
              </a:spcAft>
              <a:buSzPts val="2470"/>
              <a:buNone/>
            </a:pPr>
            <a:endParaRPr dirty="0"/>
          </a:p>
          <a:p>
            <a:pPr marL="274320" lvl="0" indent="-274320" algn="ctr" rtl="0">
              <a:spcBef>
                <a:spcPts val="520"/>
              </a:spcBef>
              <a:spcAft>
                <a:spcPts val="0"/>
              </a:spcAft>
              <a:buSzPts val="2470"/>
              <a:buNone/>
            </a:pPr>
            <a:endParaRPr dirty="0"/>
          </a:p>
        </p:txBody>
      </p:sp>
      <p:pic>
        <p:nvPicPr>
          <p:cNvPr id="4" name="Picture 3" descr="A picture containing text, star, outdoor object&#10;&#10;Description automatically generated">
            <a:extLst>
              <a:ext uri="{FF2B5EF4-FFF2-40B4-BE49-F238E27FC236}">
                <a16:creationId xmlns:a16="http://schemas.microsoft.com/office/drawing/2014/main" id="{585AF85C-9A6E-D043-ADEE-AD3BFDDC5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089" y="5105400"/>
            <a:ext cx="1838475" cy="17325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en"/>
              <a:t>How diverse is Neurodiverse?</a:t>
            </a:r>
            <a:endParaRPr/>
          </a:p>
        </p:txBody>
      </p:sp>
      <p:sp>
        <p:nvSpPr>
          <p:cNvPr id="182" name="Google Shape;182;p28"/>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pic>
        <p:nvPicPr>
          <p:cNvPr id="183" name="Google Shape;183;p28"/>
          <p:cNvPicPr preferRelativeResize="0"/>
          <p:nvPr/>
        </p:nvPicPr>
        <p:blipFill>
          <a:blip r:embed="rId3">
            <a:alphaModFix/>
          </a:blip>
          <a:stretch>
            <a:fillRect/>
          </a:stretch>
        </p:blipFill>
        <p:spPr>
          <a:xfrm>
            <a:off x="471901" y="2587325"/>
            <a:ext cx="8222099" cy="3413424"/>
          </a:xfrm>
          <a:prstGeom prst="rect">
            <a:avLst/>
          </a:prstGeom>
          <a:noFill/>
          <a:ln>
            <a:noFill/>
          </a:ln>
        </p:spPr>
      </p:pic>
      <p:pic>
        <p:nvPicPr>
          <p:cNvPr id="5" name="Picture 4" descr="A picture containing text, star, outdoor object&#10;&#10;Description automatically generated">
            <a:extLst>
              <a:ext uri="{FF2B5EF4-FFF2-40B4-BE49-F238E27FC236}">
                <a16:creationId xmlns:a16="http://schemas.microsoft.com/office/drawing/2014/main" id="{A54A0B6F-62B3-C849-8244-073188227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324" y="5303520"/>
            <a:ext cx="1628240" cy="1534414"/>
          </a:xfrm>
          <a:prstGeom prst="rect">
            <a:avLst/>
          </a:prstGeom>
        </p:spPr>
      </p:pic>
    </p:spTree>
    <p:extLst>
      <p:ext uri="{BB962C8B-B14F-4D97-AF65-F5344CB8AC3E}">
        <p14:creationId xmlns:p14="http://schemas.microsoft.com/office/powerpoint/2010/main" val="398805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8BC4-97D5-0048-996C-1B7BEAA4C5D2}"/>
              </a:ext>
            </a:extLst>
          </p:cNvPr>
          <p:cNvSpPr>
            <a:spLocks noGrp="1"/>
          </p:cNvSpPr>
          <p:nvPr>
            <p:ph type="title"/>
          </p:nvPr>
        </p:nvSpPr>
        <p:spPr/>
        <p:txBody>
          <a:bodyPr/>
          <a:lstStyle/>
          <a:p>
            <a:r>
              <a:rPr lang="en-US" dirty="0"/>
              <a:t>Further reading</a:t>
            </a:r>
          </a:p>
        </p:txBody>
      </p:sp>
      <p:sp useBgFill="1">
        <p:nvSpPr>
          <p:cNvPr id="3" name="Text Placeholder 2">
            <a:extLst>
              <a:ext uri="{FF2B5EF4-FFF2-40B4-BE49-F238E27FC236}">
                <a16:creationId xmlns:a16="http://schemas.microsoft.com/office/drawing/2014/main" id="{A12640B1-21E0-9440-B3B2-176764493881}"/>
              </a:ext>
            </a:extLst>
          </p:cNvPr>
          <p:cNvSpPr>
            <a:spLocks noGrp="1"/>
          </p:cNvSpPr>
          <p:nvPr>
            <p:ph type="body" idx="1"/>
          </p:nvPr>
        </p:nvSpPr>
        <p:spPr/>
        <p:txBody>
          <a:bodyPr/>
          <a:lstStyle/>
          <a:p>
            <a:r>
              <a:rPr lang="en-US" dirty="0"/>
              <a:t>Here is  an article explaining the difference in Temple Grandin’s brain in more detail. </a:t>
            </a:r>
          </a:p>
          <a:p>
            <a:endParaRPr lang="en-US" dirty="0"/>
          </a:p>
          <a:p>
            <a:r>
              <a:rPr lang="en-US" dirty="0">
                <a:hlinkClick r:id="rId2"/>
              </a:rPr>
              <a:t>https://www.spectrumnews.org/news/researchers-reveal-first-brain-study-of-temple-grandin/</a:t>
            </a:r>
            <a:endParaRPr lang="en-US" dirty="0"/>
          </a:p>
          <a:p>
            <a:endParaRPr lang="en-US" dirty="0"/>
          </a:p>
          <a:p>
            <a:endParaRPr lang="en-US" dirty="0"/>
          </a:p>
        </p:txBody>
      </p:sp>
      <p:pic>
        <p:nvPicPr>
          <p:cNvPr id="4" name="Picture 3" descr="A picture containing text, star, outdoor object&#10;&#10;Description automatically generated">
            <a:extLst>
              <a:ext uri="{FF2B5EF4-FFF2-40B4-BE49-F238E27FC236}">
                <a16:creationId xmlns:a16="http://schemas.microsoft.com/office/drawing/2014/main" id="{4F6D3D4E-B6AC-1540-AC6A-095C529D0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089" y="5105400"/>
            <a:ext cx="1838475" cy="1732534"/>
          </a:xfrm>
          <a:prstGeom prst="rect">
            <a:avLst/>
          </a:prstGeom>
        </p:spPr>
      </p:pic>
    </p:spTree>
    <p:extLst>
      <p:ext uri="{BB962C8B-B14F-4D97-AF65-F5344CB8AC3E}">
        <p14:creationId xmlns:p14="http://schemas.microsoft.com/office/powerpoint/2010/main" val="279282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23D6-32B8-7948-874A-E1D127CCC82F}"/>
              </a:ext>
            </a:extLst>
          </p:cNvPr>
          <p:cNvSpPr>
            <a:spLocks noGrp="1"/>
          </p:cNvSpPr>
          <p:nvPr>
            <p:ph type="title"/>
          </p:nvPr>
        </p:nvSpPr>
        <p:spPr/>
        <p:txBody>
          <a:bodyPr/>
          <a:lstStyle/>
          <a:p>
            <a:r>
              <a:rPr lang="en-US" dirty="0"/>
              <a:t>Co-occurring conditions</a:t>
            </a:r>
          </a:p>
        </p:txBody>
      </p:sp>
      <p:pic>
        <p:nvPicPr>
          <p:cNvPr id="4" name="Google Shape;332;p10">
            <a:extLst>
              <a:ext uri="{FF2B5EF4-FFF2-40B4-BE49-F238E27FC236}">
                <a16:creationId xmlns:a16="http://schemas.microsoft.com/office/drawing/2014/main" id="{E86C7CC8-9E83-9242-973E-D54C4394E655}"/>
              </a:ext>
            </a:extLst>
          </p:cNvPr>
          <p:cNvPicPr preferRelativeResize="0">
            <a:picLocks noGrp="1"/>
          </p:cNvPicPr>
          <p:nvPr>
            <p:ph idx="1"/>
          </p:nvPr>
        </p:nvPicPr>
        <p:blipFill rotWithShape="1">
          <a:blip r:embed="rId3">
            <a:alphaModFix/>
          </a:blip>
          <a:srcRect/>
          <a:stretch/>
        </p:blipFill>
        <p:spPr>
          <a:xfrm>
            <a:off x="2477068" y="2125267"/>
            <a:ext cx="4652781" cy="4584452"/>
          </a:xfrm>
          <a:prstGeom prst="rect">
            <a:avLst/>
          </a:prstGeom>
          <a:noFill/>
          <a:ln>
            <a:noFill/>
          </a:ln>
        </p:spPr>
      </p:pic>
      <p:pic>
        <p:nvPicPr>
          <p:cNvPr id="5" name="Picture 4" descr="A picture containing text, star, outdoor object&#10;&#10;Description automatically generated">
            <a:extLst>
              <a:ext uri="{FF2B5EF4-FFF2-40B4-BE49-F238E27FC236}">
                <a16:creationId xmlns:a16="http://schemas.microsoft.com/office/drawing/2014/main" id="{5A7DBAB1-CE57-0448-B76A-4B8A34CDD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599114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prstGeom prst="rect">
            <a:avLst/>
          </a:prstGeom>
        </p:spPr>
        <p:txBody>
          <a:bodyPr spcFirstLastPara="1" vert="horz" wrap="square" lIns="0" tIns="45700" rIns="0" bIns="0" rtlCol="0" anchor="b" anchorCtr="0">
            <a:normAutofit/>
          </a:bodyPr>
          <a:lstStyle/>
          <a:p>
            <a:r>
              <a:rPr lang="en"/>
              <a:t> The fruit salad approach</a:t>
            </a:r>
            <a:endParaRPr/>
          </a:p>
        </p:txBody>
      </p:sp>
      <p:sp>
        <p:nvSpPr>
          <p:cNvPr id="167" name="Google Shape;167;p26"/>
          <p:cNvSpPr txBox="1">
            <a:spLocks noGrp="1"/>
          </p:cNvSpPr>
          <p:nvPr>
            <p:ph type="body" idx="1"/>
          </p:nvPr>
        </p:nvSpPr>
        <p:spPr>
          <a:prstGeom prst="rect">
            <a:avLst/>
          </a:prstGeom>
        </p:spPr>
        <p:txBody>
          <a:bodyPr spcFirstLastPara="1" vert="horz" wrap="square" lIns="91425" tIns="45700" rIns="91425" bIns="45700" rtlCol="0" anchor="t" anchorCtr="0">
            <a:normAutofit/>
          </a:bodyPr>
          <a:lstStyle/>
          <a:p>
            <a:pPr marL="0" indent="0">
              <a:spcAft>
                <a:spcPts val="1600"/>
              </a:spcAft>
              <a:buNone/>
            </a:pPr>
            <a:endParaRPr/>
          </a:p>
        </p:txBody>
      </p:sp>
      <p:pic>
        <p:nvPicPr>
          <p:cNvPr id="168" name="Google Shape;168;p26"/>
          <p:cNvPicPr preferRelativeResize="0"/>
          <p:nvPr/>
        </p:nvPicPr>
        <p:blipFill>
          <a:blip r:embed="rId3">
            <a:alphaModFix/>
          </a:blip>
          <a:stretch>
            <a:fillRect/>
          </a:stretch>
        </p:blipFill>
        <p:spPr>
          <a:xfrm>
            <a:off x="457201" y="1935480"/>
            <a:ext cx="8229600" cy="4065272"/>
          </a:xfrm>
          <a:prstGeom prst="rect">
            <a:avLst/>
          </a:prstGeom>
          <a:noFill/>
          <a:ln>
            <a:noFill/>
          </a:ln>
        </p:spPr>
      </p:pic>
      <p:pic>
        <p:nvPicPr>
          <p:cNvPr id="5" name="Picture 4" descr="A picture containing text, star, outdoor object&#10;&#10;Description automatically generated">
            <a:extLst>
              <a:ext uri="{FF2B5EF4-FFF2-40B4-BE49-F238E27FC236}">
                <a16:creationId xmlns:a16="http://schemas.microsoft.com/office/drawing/2014/main" id="{F8675EDA-6838-0945-88FD-AAD691336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368061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1"/>
          <p:cNvSpPr/>
          <p:nvPr/>
        </p:nvSpPr>
        <p:spPr>
          <a:xfrm>
            <a:off x="2809875" y="1485900"/>
            <a:ext cx="9144000" cy="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67" name="Google Shape;167;p11"/>
          <p:cNvSpPr/>
          <p:nvPr/>
        </p:nvSpPr>
        <p:spPr>
          <a:xfrm>
            <a:off x="785786" y="714356"/>
            <a:ext cx="7704138"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FF0000"/>
                </a:solidFill>
                <a:latin typeface="Constantia"/>
                <a:ea typeface="Constantia"/>
                <a:cs typeface="Constantia"/>
                <a:sym typeface="Constantia"/>
              </a:rPr>
              <a:t> Introduction to  the Sensory System</a:t>
            </a:r>
            <a:endParaRPr sz="2400" dirty="0">
              <a:solidFill>
                <a:srgbClr val="FF0000"/>
              </a:solidFill>
              <a:latin typeface="Constantia"/>
              <a:ea typeface="Constantia"/>
              <a:cs typeface="Constantia"/>
              <a:sym typeface="Constantia"/>
            </a:endParaRPr>
          </a:p>
          <a:p>
            <a:pPr marL="0" marR="0" lvl="0" indent="0" algn="ctr" rtl="0">
              <a:spcBef>
                <a:spcPts val="0"/>
              </a:spcBef>
              <a:spcAft>
                <a:spcPts val="0"/>
              </a:spcAft>
              <a:buNone/>
            </a:pPr>
            <a:endParaRPr sz="2400" dirty="0">
              <a:solidFill>
                <a:schemeClr val="dk1"/>
              </a:solidFill>
              <a:latin typeface="Constantia"/>
              <a:ea typeface="Constantia"/>
              <a:cs typeface="Constantia"/>
              <a:sym typeface="Constantia"/>
            </a:endParaRPr>
          </a:p>
          <a:p>
            <a:pPr marL="0" marR="0" lvl="0" indent="0" algn="ctr" rtl="0">
              <a:spcBef>
                <a:spcPts val="0"/>
              </a:spcBef>
              <a:spcAft>
                <a:spcPts val="0"/>
              </a:spcAft>
              <a:buNone/>
            </a:pPr>
            <a:r>
              <a:rPr lang="en-GB" sz="2400" dirty="0">
                <a:solidFill>
                  <a:srgbClr val="0000FF"/>
                </a:solidFill>
                <a:latin typeface="Constantia"/>
                <a:ea typeface="Constantia"/>
                <a:cs typeface="Constantia"/>
                <a:sym typeface="Constantia"/>
              </a:rPr>
              <a:t>The brain processes all the sensory information sent from various sensory systems in the body and helps to organise, prioritise and understand the information.</a:t>
            </a:r>
            <a:endParaRPr dirty="0"/>
          </a:p>
          <a:p>
            <a:pPr marL="0" marR="0" lvl="0" indent="0" algn="ctr" rtl="0">
              <a:spcBef>
                <a:spcPts val="0"/>
              </a:spcBef>
              <a:spcAft>
                <a:spcPts val="0"/>
              </a:spcAft>
              <a:buNone/>
            </a:pPr>
            <a:endParaRPr sz="2400" dirty="0">
              <a:solidFill>
                <a:srgbClr val="0000FF"/>
              </a:solidFill>
              <a:latin typeface="Constantia"/>
              <a:ea typeface="Constantia"/>
              <a:cs typeface="Constantia"/>
              <a:sym typeface="Constantia"/>
            </a:endParaRPr>
          </a:p>
          <a:p>
            <a:pPr marL="0" marR="0" lvl="0" indent="0" algn="ctr" rtl="0">
              <a:spcBef>
                <a:spcPts val="0"/>
              </a:spcBef>
              <a:spcAft>
                <a:spcPts val="0"/>
              </a:spcAft>
              <a:buNone/>
            </a:pPr>
            <a:r>
              <a:rPr lang="en-GB" sz="2400" dirty="0">
                <a:solidFill>
                  <a:srgbClr val="0000FF"/>
                </a:solidFill>
                <a:latin typeface="Constantia"/>
                <a:ea typeface="Constantia"/>
                <a:cs typeface="Constantia"/>
                <a:sym typeface="Constantia"/>
              </a:rPr>
              <a:t>Question: how many senses are there?</a:t>
            </a:r>
            <a:endParaRPr sz="2400" dirty="0">
              <a:solidFill>
                <a:srgbClr val="0000FF"/>
              </a:solidFill>
              <a:latin typeface="Constantia"/>
              <a:ea typeface="Constantia"/>
              <a:cs typeface="Constantia"/>
              <a:sym typeface="Constantia"/>
            </a:endParaRPr>
          </a:p>
        </p:txBody>
      </p:sp>
      <p:pic>
        <p:nvPicPr>
          <p:cNvPr id="4" name="Picture 3" descr="A picture containing text, star, outdoor object&#10;&#10;Description automatically generated">
            <a:extLst>
              <a:ext uri="{FF2B5EF4-FFF2-40B4-BE49-F238E27FC236}">
                <a16:creationId xmlns:a16="http://schemas.microsoft.com/office/drawing/2014/main" id="{975AF2DD-51EC-244E-A79C-DDACC85BF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3586389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ctrTitle"/>
          </p:nvPr>
        </p:nvSpPr>
        <p:spPr>
          <a:xfrm>
            <a:off x="533400" y="1371600"/>
            <a:ext cx="7851648" cy="617240"/>
          </a:xfrm>
          <a:prstGeom prst="rect">
            <a:avLst/>
          </a:prstGeom>
          <a:noFill/>
          <a:ln>
            <a:noFill/>
          </a:ln>
        </p:spPr>
        <p:txBody>
          <a:bodyPr spcFirstLastPara="1" wrap="square" lIns="0" tIns="0" rIns="18275" bIns="0" anchor="b" anchorCtr="0">
            <a:normAutofit fontScale="90000"/>
          </a:bodyPr>
          <a:lstStyle/>
          <a:p>
            <a:pPr marL="0" lvl="0" indent="0" algn="l" rtl="0">
              <a:spcBef>
                <a:spcPts val="0"/>
              </a:spcBef>
              <a:spcAft>
                <a:spcPts val="0"/>
              </a:spcAft>
              <a:buClr>
                <a:srgbClr val="4CE0EA"/>
              </a:buClr>
              <a:buSzPct val="100000"/>
              <a:buFont typeface="Calibri"/>
              <a:buNone/>
            </a:pPr>
            <a:r>
              <a:rPr lang="en-GB"/>
              <a:t>The 8 senses</a:t>
            </a:r>
            <a:endParaRPr/>
          </a:p>
        </p:txBody>
      </p:sp>
      <p:graphicFrame>
        <p:nvGraphicFramePr>
          <p:cNvPr id="175" name="Google Shape;173;p12">
            <a:extLst>
              <a:ext uri="{FF2B5EF4-FFF2-40B4-BE49-F238E27FC236}">
                <a16:creationId xmlns:a16="http://schemas.microsoft.com/office/drawing/2014/main" id="{CBA3C5C9-3CA9-8CCD-28EF-2E9002FB02AF}"/>
              </a:ext>
            </a:extLst>
          </p:cNvPr>
          <p:cNvGraphicFramePr/>
          <p:nvPr/>
        </p:nvGraphicFramePr>
        <p:xfrm>
          <a:off x="533400" y="2204864"/>
          <a:ext cx="7854696"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 star, outdoor object&#10;&#10;Description automatically generated">
            <a:extLst>
              <a:ext uri="{FF2B5EF4-FFF2-40B4-BE49-F238E27FC236}">
                <a16:creationId xmlns:a16="http://schemas.microsoft.com/office/drawing/2014/main" id="{6D0C39E4-F197-2E4A-8295-514D04A917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1877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609600" y="304800"/>
            <a:ext cx="7772400" cy="1143000"/>
          </a:xfrm>
          <a:prstGeom prst="rect">
            <a:avLst/>
          </a:prstGeom>
          <a:noFill/>
          <a:ln>
            <a:noFill/>
          </a:ln>
        </p:spPr>
        <p:txBody>
          <a:bodyPr spcFirstLastPara="1" wrap="square" lIns="0" tIns="45700" rIns="0" bIns="0" anchor="b" anchorCtr="0">
            <a:normAutofit/>
          </a:bodyPr>
          <a:lstStyle/>
          <a:p>
            <a:pPr marL="0" lvl="0" indent="0" algn="ctr" rtl="0">
              <a:spcBef>
                <a:spcPts val="0"/>
              </a:spcBef>
              <a:spcAft>
                <a:spcPts val="0"/>
              </a:spcAft>
              <a:buClr>
                <a:schemeClr val="dk2"/>
              </a:buClr>
              <a:buSzPts val="5000"/>
              <a:buFont typeface="Calibri"/>
              <a:buNone/>
            </a:pPr>
            <a:r>
              <a:rPr lang="en-GB"/>
              <a:t>Sensory Processing</a:t>
            </a:r>
            <a:endParaRPr/>
          </a:p>
        </p:txBody>
      </p:sp>
      <p:graphicFrame>
        <p:nvGraphicFramePr>
          <p:cNvPr id="181" name="Google Shape;179;p13">
            <a:extLst>
              <a:ext uri="{FF2B5EF4-FFF2-40B4-BE49-F238E27FC236}">
                <a16:creationId xmlns:a16="http://schemas.microsoft.com/office/drawing/2014/main" id="{1904F8DD-A635-9F85-9451-7D2FAE151F54}"/>
              </a:ext>
            </a:extLst>
          </p:cNvPr>
          <p:cNvGraphicFramePr/>
          <p:nvPr/>
        </p:nvGraphicFramePr>
        <p:xfrm>
          <a:off x="609600" y="1371600"/>
          <a:ext cx="77724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 star, outdoor object&#10;&#10;Description automatically generated">
            <a:extLst>
              <a:ext uri="{FF2B5EF4-FFF2-40B4-BE49-F238E27FC236}">
                <a16:creationId xmlns:a16="http://schemas.microsoft.com/office/drawing/2014/main" id="{AE2D603C-2B55-4741-BB23-334F7B8B95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2174975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window of tolerance</a:t>
            </a:r>
          </a:p>
        </p:txBody>
      </p:sp>
      <p:pic>
        <p:nvPicPr>
          <p:cNvPr id="2050" name="Picture 2" descr="C:\Users\Peter McGuffin\Downloads\Catrina's work folders\business research\training resources\Window of tolerance.jpg"/>
          <p:cNvPicPr>
            <a:picLocks noGrp="1" noChangeAspect="1" noChangeArrowheads="1"/>
          </p:cNvPicPr>
          <p:nvPr>
            <p:ph idx="1"/>
          </p:nvPr>
        </p:nvPicPr>
        <p:blipFill>
          <a:blip r:embed="rId3" cstate="print"/>
          <a:srcRect/>
          <a:stretch>
            <a:fillRect/>
          </a:stretch>
        </p:blipFill>
        <p:spPr bwMode="auto">
          <a:xfrm>
            <a:off x="683568" y="1916832"/>
            <a:ext cx="7560840" cy="4824536"/>
          </a:xfrm>
          <a:prstGeom prst="rect">
            <a:avLst/>
          </a:prstGeom>
          <a:noFill/>
        </p:spPr>
      </p:pic>
      <p:pic>
        <p:nvPicPr>
          <p:cNvPr id="4" name="Picture 3" descr="A picture containing text, star, outdoor object&#10;&#10;Description automatically generated">
            <a:extLst>
              <a:ext uri="{FF2B5EF4-FFF2-40B4-BE49-F238E27FC236}">
                <a16:creationId xmlns:a16="http://schemas.microsoft.com/office/drawing/2014/main" id="{853B9181-8A4A-7644-B7D7-11E7E0EC4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812" y="0"/>
            <a:ext cx="1152188" cy="1085794"/>
          </a:xfrm>
          <a:prstGeom prst="rect">
            <a:avLst/>
          </a:prstGeom>
        </p:spPr>
      </p:pic>
    </p:spTree>
    <p:extLst>
      <p:ext uri="{BB962C8B-B14F-4D97-AF65-F5344CB8AC3E}">
        <p14:creationId xmlns:p14="http://schemas.microsoft.com/office/powerpoint/2010/main" val="2700349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2B4-01C2-FC4A-99B4-CD1DE425771F}"/>
              </a:ext>
            </a:extLst>
          </p:cNvPr>
          <p:cNvSpPr>
            <a:spLocks noGrp="1"/>
          </p:cNvSpPr>
          <p:nvPr>
            <p:ph type="title"/>
          </p:nvPr>
        </p:nvSpPr>
        <p:spPr/>
        <p:txBody>
          <a:bodyPr>
            <a:normAutofit fontScale="90000"/>
          </a:bodyPr>
          <a:lstStyle/>
          <a:p>
            <a:r>
              <a:rPr lang="en-US" dirty="0"/>
              <a:t> Introduction to Communication </a:t>
            </a:r>
          </a:p>
        </p:txBody>
      </p:sp>
      <p:graphicFrame>
        <p:nvGraphicFramePr>
          <p:cNvPr id="5" name="Text Placeholder 2">
            <a:extLst>
              <a:ext uri="{FF2B5EF4-FFF2-40B4-BE49-F238E27FC236}">
                <a16:creationId xmlns:a16="http://schemas.microsoft.com/office/drawing/2014/main" id="{7C7EE410-D69F-5813-8EFB-4C6B05F1F2E6}"/>
              </a:ext>
            </a:extLst>
          </p:cNvPr>
          <p:cNvGraphicFramePr/>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text, star, outdoor object&#10;&#10;Description automatically generated">
            <a:extLst>
              <a:ext uri="{FF2B5EF4-FFF2-40B4-BE49-F238E27FC236}">
                <a16:creationId xmlns:a16="http://schemas.microsoft.com/office/drawing/2014/main" id="{482A2A78-1B67-CF4E-B501-048E3AD08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1812" y="0"/>
            <a:ext cx="1152188" cy="1085794"/>
          </a:xfrm>
          <a:prstGeom prst="rect">
            <a:avLst/>
          </a:prstGeom>
        </p:spPr>
      </p:pic>
    </p:spTree>
    <p:extLst>
      <p:ext uri="{BB962C8B-B14F-4D97-AF65-F5344CB8AC3E}">
        <p14:creationId xmlns:p14="http://schemas.microsoft.com/office/powerpoint/2010/main" val="3699961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4E1B-FAD1-9C4E-8AEF-5290C7AC9EF9}"/>
              </a:ext>
            </a:extLst>
          </p:cNvPr>
          <p:cNvSpPr>
            <a:spLocks noGrp="1"/>
          </p:cNvSpPr>
          <p:nvPr>
            <p:ph type="title"/>
          </p:nvPr>
        </p:nvSpPr>
        <p:spPr/>
        <p:txBody>
          <a:bodyPr/>
          <a:lstStyle/>
          <a:p>
            <a:r>
              <a:rPr lang="en-US" dirty="0"/>
              <a:t>What we will be covering today</a:t>
            </a:r>
          </a:p>
        </p:txBody>
      </p:sp>
      <p:graphicFrame>
        <p:nvGraphicFramePr>
          <p:cNvPr id="5" name="Text Placeholder 2">
            <a:extLst>
              <a:ext uri="{FF2B5EF4-FFF2-40B4-BE49-F238E27FC236}">
                <a16:creationId xmlns:a16="http://schemas.microsoft.com/office/drawing/2014/main" id="{C4D48B74-F4D8-0DBD-2DEA-CA29B928B33F}"/>
              </a:ext>
            </a:extLst>
          </p:cNvPr>
          <p:cNvGraphicFramePr/>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0381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457200" y="704088"/>
            <a:ext cx="8363272" cy="11430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2"/>
              </a:buClr>
              <a:buSzPts val="4000"/>
              <a:buFont typeface="Calibri"/>
              <a:buNone/>
            </a:pPr>
            <a:r>
              <a:rPr lang="en-GB" sz="4000"/>
              <a:t> Activity 2- non verbal communication</a:t>
            </a:r>
            <a:endParaRPr sz="4000"/>
          </a:p>
        </p:txBody>
      </p:sp>
      <p:pic>
        <p:nvPicPr>
          <p:cNvPr id="145" name="Google Shape;145;p8" descr="C:\Users\Peter McGuffin\Downloads\Catrina's work folders\business research\training resources\facial-expressions_1400x.progressive.jpg"/>
          <p:cNvPicPr preferRelativeResize="0">
            <a:picLocks noGrp="1"/>
          </p:cNvPicPr>
          <p:nvPr>
            <p:ph type="body" idx="1"/>
          </p:nvPr>
        </p:nvPicPr>
        <p:blipFill rotWithShape="1">
          <a:blip r:embed="rId3">
            <a:alphaModFix/>
          </a:blip>
          <a:srcRect/>
          <a:stretch/>
        </p:blipFill>
        <p:spPr>
          <a:xfrm>
            <a:off x="1115616" y="1935163"/>
            <a:ext cx="6840760" cy="4389437"/>
          </a:xfrm>
          <a:prstGeom prst="rect">
            <a:avLst/>
          </a:prstGeom>
          <a:noFill/>
          <a:ln>
            <a:noFill/>
          </a:ln>
        </p:spPr>
      </p:pic>
      <p:pic>
        <p:nvPicPr>
          <p:cNvPr id="4" name="Picture 3" descr="A picture containing text, star, outdoor object&#10;&#10;Description automatically generated">
            <a:extLst>
              <a:ext uri="{FF2B5EF4-FFF2-40B4-BE49-F238E27FC236}">
                <a16:creationId xmlns:a16="http://schemas.microsoft.com/office/drawing/2014/main" id="{3F0CA450-4011-1340-8CE6-D65D4A405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C44F-7CCF-7D4F-8C22-6169EE11AC78}"/>
              </a:ext>
            </a:extLst>
          </p:cNvPr>
          <p:cNvSpPr>
            <a:spLocks noGrp="1"/>
          </p:cNvSpPr>
          <p:nvPr>
            <p:ph type="title"/>
          </p:nvPr>
        </p:nvSpPr>
        <p:spPr/>
        <p:txBody>
          <a:bodyPr/>
          <a:lstStyle/>
          <a:p>
            <a:r>
              <a:rPr lang="en-GB" sz="5400" dirty="0">
                <a:solidFill>
                  <a:srgbClr val="0000FF"/>
                </a:solidFill>
              </a:rPr>
              <a:t>Autistic children may have;</a:t>
            </a:r>
            <a:endParaRPr lang="en-US" dirty="0"/>
          </a:p>
        </p:txBody>
      </p:sp>
      <p:graphicFrame>
        <p:nvGraphicFramePr>
          <p:cNvPr id="5" name="Text Placeholder 2">
            <a:extLst>
              <a:ext uri="{FF2B5EF4-FFF2-40B4-BE49-F238E27FC236}">
                <a16:creationId xmlns:a16="http://schemas.microsoft.com/office/drawing/2014/main" id="{D8396C05-1FA3-75E6-4319-011EDC304DC7}"/>
              </a:ext>
            </a:extLst>
          </p:cNvPr>
          <p:cNvGraphicFramePr/>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text, star, outdoor object&#10;&#10;Description automatically generated">
            <a:extLst>
              <a:ext uri="{FF2B5EF4-FFF2-40B4-BE49-F238E27FC236}">
                <a16:creationId xmlns:a16="http://schemas.microsoft.com/office/drawing/2014/main" id="{4CA4E64A-97F9-5149-B024-F8B2F34F00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1812" y="-9497"/>
            <a:ext cx="1152188" cy="1085794"/>
          </a:xfrm>
          <a:prstGeom prst="rect">
            <a:avLst/>
          </a:prstGeom>
        </p:spPr>
      </p:pic>
    </p:spTree>
    <p:extLst>
      <p:ext uri="{BB962C8B-B14F-4D97-AF65-F5344CB8AC3E}">
        <p14:creationId xmlns:p14="http://schemas.microsoft.com/office/powerpoint/2010/main" val="3332431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5F05-4CE9-654D-AB09-9E07CD5FE30D}"/>
              </a:ext>
            </a:extLst>
          </p:cNvPr>
          <p:cNvSpPr>
            <a:spLocks noGrp="1"/>
          </p:cNvSpPr>
          <p:nvPr>
            <p:ph type="title"/>
          </p:nvPr>
        </p:nvSpPr>
        <p:spPr>
          <a:xfrm>
            <a:off x="457200" y="704088"/>
            <a:ext cx="8229600" cy="611495"/>
          </a:xfrm>
        </p:spPr>
        <p:txBody>
          <a:bodyPr>
            <a:normAutofit fontScale="90000"/>
          </a:bodyPr>
          <a:lstStyle/>
          <a:p>
            <a:r>
              <a:rPr lang="en-US" sz="4000" dirty="0"/>
              <a:t>Introduction to Executive functioning</a:t>
            </a:r>
          </a:p>
        </p:txBody>
      </p:sp>
      <p:sp>
        <p:nvSpPr>
          <p:cNvPr id="3" name="Text Placeholder 2">
            <a:extLst>
              <a:ext uri="{FF2B5EF4-FFF2-40B4-BE49-F238E27FC236}">
                <a16:creationId xmlns:a16="http://schemas.microsoft.com/office/drawing/2014/main" id="{B649D3E4-71A4-5542-A6B1-83BB4C014478}"/>
              </a:ext>
            </a:extLst>
          </p:cNvPr>
          <p:cNvSpPr>
            <a:spLocks noGrp="1"/>
          </p:cNvSpPr>
          <p:nvPr>
            <p:ph type="body" idx="1"/>
          </p:nvPr>
        </p:nvSpPr>
        <p:spPr/>
        <p:txBody>
          <a:bodyPr/>
          <a:lstStyle/>
          <a:p>
            <a:endParaRPr lang="en-US" dirty="0"/>
          </a:p>
        </p:txBody>
      </p:sp>
      <p:pic>
        <p:nvPicPr>
          <p:cNvPr id="5" name="Picture 4" descr="A screenshot of a computer&#10;&#10;Description automatically generated with low confidence">
            <a:extLst>
              <a:ext uri="{FF2B5EF4-FFF2-40B4-BE49-F238E27FC236}">
                <a16:creationId xmlns:a16="http://schemas.microsoft.com/office/drawing/2014/main" id="{C59EDC03-0F17-094D-AFA6-385A658412C9}"/>
              </a:ext>
            </a:extLst>
          </p:cNvPr>
          <p:cNvPicPr>
            <a:picLocks noChangeAspect="1"/>
          </p:cNvPicPr>
          <p:nvPr/>
        </p:nvPicPr>
        <p:blipFill>
          <a:blip r:embed="rId2"/>
          <a:stretch>
            <a:fillRect/>
          </a:stretch>
        </p:blipFill>
        <p:spPr>
          <a:xfrm>
            <a:off x="279822" y="1229087"/>
            <a:ext cx="8406978" cy="5628913"/>
          </a:xfrm>
          <a:prstGeom prst="rect">
            <a:avLst/>
          </a:prstGeom>
        </p:spPr>
      </p:pic>
      <p:pic>
        <p:nvPicPr>
          <p:cNvPr id="6" name="Picture 5" descr="A picture containing text, star, outdoor object&#10;&#10;Description automatically generated">
            <a:extLst>
              <a:ext uri="{FF2B5EF4-FFF2-40B4-BE49-F238E27FC236}">
                <a16:creationId xmlns:a16="http://schemas.microsoft.com/office/drawing/2014/main" id="{E7568242-E68D-9C40-88BA-C7D57E640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812" y="0"/>
            <a:ext cx="1152188" cy="1085794"/>
          </a:xfrm>
          <a:prstGeom prst="rect">
            <a:avLst/>
          </a:prstGeom>
        </p:spPr>
      </p:pic>
    </p:spTree>
    <p:extLst>
      <p:ext uri="{BB962C8B-B14F-4D97-AF65-F5344CB8AC3E}">
        <p14:creationId xmlns:p14="http://schemas.microsoft.com/office/powerpoint/2010/main" val="176139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D5E6-1AC5-FC45-9E21-F092EB47B27E}"/>
              </a:ext>
            </a:extLst>
          </p:cNvPr>
          <p:cNvSpPr>
            <a:spLocks noGrp="1"/>
          </p:cNvSpPr>
          <p:nvPr>
            <p:ph type="title"/>
          </p:nvPr>
        </p:nvSpPr>
        <p:spPr/>
        <p:txBody>
          <a:bodyPr>
            <a:noAutofit/>
          </a:bodyPr>
          <a:lstStyle/>
          <a:p>
            <a:r>
              <a:rPr lang="en-US" sz="4000" dirty="0"/>
              <a:t>Executive functioning and perception may mean differences with-</a:t>
            </a:r>
          </a:p>
        </p:txBody>
      </p:sp>
      <p:graphicFrame>
        <p:nvGraphicFramePr>
          <p:cNvPr id="5" name="Text Placeholder 2">
            <a:extLst>
              <a:ext uri="{FF2B5EF4-FFF2-40B4-BE49-F238E27FC236}">
                <a16:creationId xmlns:a16="http://schemas.microsoft.com/office/drawing/2014/main" id="{C8386967-2A1F-39A9-E3EE-3B6B9A5D380D}"/>
              </a:ext>
            </a:extLst>
          </p:cNvPr>
          <p:cNvGraphicFramePr/>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text, star, outdoor object&#10;&#10;Description automatically generated">
            <a:extLst>
              <a:ext uri="{FF2B5EF4-FFF2-40B4-BE49-F238E27FC236}">
                <a16:creationId xmlns:a16="http://schemas.microsoft.com/office/drawing/2014/main" id="{D3CA4214-4BB2-1A43-8E74-85AE93F422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3443728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9" descr="C:\Documents and Settings\jtappin\Collections\Selection Basket (10)\00201798.jpg"/>
          <p:cNvPicPr preferRelativeResize="0"/>
          <p:nvPr/>
        </p:nvPicPr>
        <p:blipFill rotWithShape="1">
          <a:blip r:embed="rId3">
            <a:alphaModFix/>
          </a:blip>
          <a:srcRect/>
          <a:stretch/>
        </p:blipFill>
        <p:spPr>
          <a:xfrm>
            <a:off x="827088" y="1003527"/>
            <a:ext cx="7416800" cy="4238171"/>
          </a:xfrm>
          <a:prstGeom prst="rect">
            <a:avLst/>
          </a:prstGeom>
          <a:noFill/>
          <a:ln>
            <a:noFill/>
          </a:ln>
        </p:spPr>
      </p:pic>
      <p:sp>
        <p:nvSpPr>
          <p:cNvPr id="152" name="Google Shape;152;p9"/>
          <p:cNvSpPr txBox="1">
            <a:spLocks noGrp="1"/>
          </p:cNvSpPr>
          <p:nvPr>
            <p:ph type="title"/>
          </p:nvPr>
        </p:nvSpPr>
        <p:spPr>
          <a:xfrm>
            <a:off x="611560" y="1124745"/>
            <a:ext cx="7848872" cy="1457817"/>
          </a:xfrm>
          <a:prstGeom prst="rect">
            <a:avLst/>
          </a:prstGeom>
          <a:noFill/>
          <a:ln>
            <a:noFill/>
          </a:ln>
        </p:spPr>
        <p:txBody>
          <a:bodyPr spcFirstLastPara="1" wrap="square" lIns="0" tIns="45700" rIns="0" bIns="0" anchor="b" anchorCtr="0">
            <a:normAutofit fontScale="90000"/>
          </a:bodyPr>
          <a:lstStyle/>
          <a:p>
            <a:pPr marL="0" lvl="0" indent="0" algn="ctr" rtl="0">
              <a:spcBef>
                <a:spcPts val="0"/>
              </a:spcBef>
              <a:spcAft>
                <a:spcPts val="0"/>
              </a:spcAft>
              <a:buClr>
                <a:schemeClr val="lt1"/>
              </a:buClr>
              <a:buSzPct val="100000"/>
              <a:buFont typeface="Constantia"/>
              <a:buNone/>
            </a:pPr>
            <a:r>
              <a:rPr lang="en-GB" sz="3200" dirty="0">
                <a:solidFill>
                  <a:schemeClr val="lt1"/>
                </a:solidFill>
                <a:latin typeface="Constantia"/>
                <a:ea typeface="Constantia"/>
                <a:cs typeface="Constantia"/>
                <a:sym typeface="Constantia"/>
              </a:rPr>
              <a:t>Restricted, repetitive patterns of behaviour, interests, </a:t>
            </a:r>
            <a:br>
              <a:rPr lang="en-GB" sz="3200" dirty="0">
                <a:solidFill>
                  <a:schemeClr val="lt1"/>
                </a:solidFill>
                <a:latin typeface="Constantia"/>
                <a:ea typeface="Constantia"/>
                <a:cs typeface="Constantia"/>
                <a:sym typeface="Constantia"/>
              </a:rPr>
            </a:br>
            <a:r>
              <a:rPr lang="en-GB" sz="3200" dirty="0">
                <a:solidFill>
                  <a:schemeClr val="lt1"/>
                </a:solidFill>
                <a:latin typeface="Constantia"/>
                <a:ea typeface="Constantia"/>
                <a:cs typeface="Constantia"/>
                <a:sym typeface="Constantia"/>
              </a:rPr>
              <a:t>or activities</a:t>
            </a:r>
            <a:endParaRPr dirty="0"/>
          </a:p>
        </p:txBody>
      </p:sp>
      <p:sp>
        <p:nvSpPr>
          <p:cNvPr id="153" name="Google Shape;153;p9"/>
          <p:cNvSpPr txBox="1">
            <a:spLocks noGrp="1"/>
          </p:cNvSpPr>
          <p:nvPr>
            <p:ph type="body" idx="1"/>
          </p:nvPr>
        </p:nvSpPr>
        <p:spPr>
          <a:xfrm>
            <a:off x="1371600" y="1124744"/>
            <a:ext cx="7772400" cy="4824536"/>
          </a:xfrm>
          <a:prstGeom prst="rect">
            <a:avLst/>
          </a:prstGeom>
          <a:noFill/>
          <a:ln>
            <a:noFill/>
          </a:ln>
        </p:spPr>
        <p:txBody>
          <a:bodyPr spcFirstLastPara="1" wrap="square" lIns="91425" tIns="45700" rIns="91425" bIns="45700" anchor="t" anchorCtr="0">
            <a:normAutofit/>
          </a:bodyPr>
          <a:lstStyle/>
          <a:p>
            <a:pPr marL="274320" lvl="0" indent="-274320" algn="l" rtl="0">
              <a:lnSpc>
                <a:spcPct val="140000"/>
              </a:lnSpc>
              <a:spcBef>
                <a:spcPts val="0"/>
              </a:spcBef>
              <a:spcAft>
                <a:spcPts val="0"/>
              </a:spcAft>
              <a:buSzPts val="1900"/>
              <a:buFont typeface="Constantia"/>
              <a:buNone/>
            </a:pPr>
            <a:endParaRPr sz="2000">
              <a:solidFill>
                <a:schemeClr val="lt1"/>
              </a:solidFill>
            </a:endParaRPr>
          </a:p>
          <a:p>
            <a:pPr marL="274320" lvl="0" indent="-274320" algn="l" rtl="0">
              <a:lnSpc>
                <a:spcPct val="140000"/>
              </a:lnSpc>
              <a:spcBef>
                <a:spcPts val="480"/>
              </a:spcBef>
              <a:spcAft>
                <a:spcPts val="0"/>
              </a:spcAft>
              <a:buSzPts val="2280"/>
              <a:buFont typeface="Constantia"/>
              <a:buNone/>
            </a:pPr>
            <a:endParaRPr sz="2400"/>
          </a:p>
          <a:p>
            <a:pPr marL="274320" lvl="0" indent="-129540" algn="l" rtl="0">
              <a:lnSpc>
                <a:spcPct val="140000"/>
              </a:lnSpc>
              <a:spcBef>
                <a:spcPts val="480"/>
              </a:spcBef>
              <a:spcAft>
                <a:spcPts val="0"/>
              </a:spcAft>
              <a:buSzPts val="2280"/>
              <a:buNone/>
            </a:pPr>
            <a:endParaRPr sz="2400"/>
          </a:p>
          <a:p>
            <a:pPr marL="274320" lvl="0" indent="-117475" algn="l" rtl="0">
              <a:spcBef>
                <a:spcPts val="520"/>
              </a:spcBef>
              <a:spcAft>
                <a:spcPts val="0"/>
              </a:spcAft>
              <a:buSzPts val="2470"/>
              <a:buNone/>
            </a:pPr>
            <a:endParaRPr>
              <a:latin typeface="Arimo"/>
              <a:ea typeface="Arimo"/>
              <a:cs typeface="Arimo"/>
              <a:sym typeface="Arimo"/>
            </a:endParaRPr>
          </a:p>
          <a:p>
            <a:pPr marL="274320" lvl="0" indent="-117475" algn="l" rtl="0">
              <a:spcBef>
                <a:spcPts val="520"/>
              </a:spcBef>
              <a:spcAft>
                <a:spcPts val="0"/>
              </a:spcAft>
              <a:buSzPts val="2470"/>
              <a:buNone/>
            </a:pPr>
            <a:endParaRPr>
              <a:latin typeface="Arimo"/>
              <a:ea typeface="Arimo"/>
              <a:cs typeface="Arimo"/>
              <a:sym typeface="Arimo"/>
            </a:endParaRPr>
          </a:p>
          <a:p>
            <a:pPr marL="274320" lvl="0" indent="-117475" algn="l" rtl="0">
              <a:spcBef>
                <a:spcPts val="520"/>
              </a:spcBef>
              <a:spcAft>
                <a:spcPts val="0"/>
              </a:spcAft>
              <a:buSzPts val="2470"/>
              <a:buNone/>
            </a:pPr>
            <a:endParaRPr/>
          </a:p>
        </p:txBody>
      </p:sp>
      <p:pic>
        <p:nvPicPr>
          <p:cNvPr id="5" name="Picture 4" descr="A picture containing text, star, outdoor object&#10;&#10;Description automatically generated">
            <a:extLst>
              <a:ext uri="{FF2B5EF4-FFF2-40B4-BE49-F238E27FC236}">
                <a16:creationId xmlns:a16="http://schemas.microsoft.com/office/drawing/2014/main" id="{7409DB51-7191-6C4E-BF3E-E85996FFE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663066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0"/>
          <p:cNvSpPr txBox="1">
            <a:spLocks noGrp="1"/>
          </p:cNvSpPr>
          <p:nvPr>
            <p:ph type="subTitle" idx="1"/>
          </p:nvPr>
        </p:nvSpPr>
        <p:spPr>
          <a:xfrm>
            <a:off x="539552" y="1052736"/>
            <a:ext cx="7920880" cy="4392488"/>
          </a:xfrm>
          <a:prstGeom prst="rect">
            <a:avLst/>
          </a:prstGeom>
          <a:noFill/>
          <a:ln>
            <a:noFill/>
          </a:ln>
        </p:spPr>
        <p:txBody>
          <a:bodyPr spcFirstLastPara="1" wrap="square" lIns="0" tIns="45700" rIns="18275" bIns="45700" anchor="t" anchorCtr="0">
            <a:normAutofit/>
          </a:bodyPr>
          <a:lstStyle/>
          <a:p>
            <a:pPr marL="0" lvl="0" indent="0" algn="l" rtl="0">
              <a:spcBef>
                <a:spcPts val="0"/>
              </a:spcBef>
              <a:spcAft>
                <a:spcPts val="0"/>
              </a:spcAft>
              <a:buSzPts val="2470"/>
              <a:buNone/>
            </a:pPr>
            <a:endParaRPr>
              <a:solidFill>
                <a:srgbClr val="0000FF"/>
              </a:solidFill>
            </a:endParaRPr>
          </a:p>
          <a:p>
            <a:pPr marL="0" lvl="0" indent="0" algn="l" rtl="0">
              <a:spcBef>
                <a:spcPts val="520"/>
              </a:spcBef>
              <a:spcAft>
                <a:spcPts val="0"/>
              </a:spcAft>
              <a:buSzPts val="2470"/>
              <a:buNone/>
            </a:pPr>
            <a:endParaRPr>
              <a:solidFill>
                <a:srgbClr val="0000FF"/>
              </a:solidFill>
            </a:endParaRPr>
          </a:p>
          <a:p>
            <a:pPr marL="0" lvl="0" indent="0" algn="l" rtl="0">
              <a:spcBef>
                <a:spcPts val="520"/>
              </a:spcBef>
              <a:spcAft>
                <a:spcPts val="0"/>
              </a:spcAft>
              <a:buSzPts val="2470"/>
              <a:buNone/>
            </a:pPr>
            <a:endParaRPr>
              <a:solidFill>
                <a:srgbClr val="0000FF"/>
              </a:solidFill>
            </a:endParaRPr>
          </a:p>
          <a:p>
            <a:pPr marL="0" lvl="0" indent="0" algn="l" rtl="0">
              <a:spcBef>
                <a:spcPts val="520"/>
              </a:spcBef>
              <a:spcAft>
                <a:spcPts val="0"/>
              </a:spcAft>
              <a:buSzPts val="2470"/>
              <a:buNone/>
            </a:pPr>
            <a:endParaRPr>
              <a:solidFill>
                <a:srgbClr val="0000FF"/>
              </a:solidFill>
            </a:endParaRPr>
          </a:p>
          <a:p>
            <a:pPr marL="0" lvl="0" indent="0" algn="l" rtl="0">
              <a:spcBef>
                <a:spcPts val="520"/>
              </a:spcBef>
              <a:spcAft>
                <a:spcPts val="0"/>
              </a:spcAft>
              <a:buSzPts val="2470"/>
              <a:buNone/>
            </a:pPr>
            <a:r>
              <a:rPr lang="en-GB">
                <a:solidFill>
                  <a:srgbClr val="0000FF"/>
                </a:solidFill>
              </a:rPr>
              <a:t> Think of a child that you work with who has a special interest. How could you use that to engage them with learning? </a:t>
            </a:r>
            <a:endParaRPr/>
          </a:p>
        </p:txBody>
      </p:sp>
      <p:sp>
        <p:nvSpPr>
          <p:cNvPr id="160" name="Google Shape;160;p10"/>
          <p:cNvSpPr txBox="1">
            <a:spLocks noGrp="1"/>
          </p:cNvSpPr>
          <p:nvPr>
            <p:ph type="ctrTitle"/>
          </p:nvPr>
        </p:nvSpPr>
        <p:spPr>
          <a:xfrm>
            <a:off x="533400" y="1052736"/>
            <a:ext cx="7851648" cy="1584176"/>
          </a:xfrm>
          <a:prstGeom prst="rect">
            <a:avLst/>
          </a:prstGeom>
          <a:noFill/>
          <a:ln>
            <a:noFill/>
          </a:ln>
        </p:spPr>
        <p:txBody>
          <a:bodyPr spcFirstLastPara="1" wrap="square" lIns="0" tIns="0" rIns="18275" bIns="0" anchor="b" anchorCtr="0">
            <a:normAutofit fontScale="90000"/>
          </a:bodyPr>
          <a:lstStyle/>
          <a:p>
            <a:pPr marL="0" lvl="0" indent="0" algn="r" rtl="0">
              <a:spcBef>
                <a:spcPts val="0"/>
              </a:spcBef>
              <a:spcAft>
                <a:spcPts val="0"/>
              </a:spcAft>
              <a:buClr>
                <a:srgbClr val="4CE0EA"/>
              </a:buClr>
              <a:buSzPct val="100000"/>
              <a:buFont typeface="Calibri"/>
              <a:buNone/>
            </a:pPr>
            <a:r>
              <a:rPr lang="en-GB" dirty="0"/>
              <a:t>Activity 3 – special interests are a gift- use them!</a:t>
            </a:r>
            <a:endParaRPr dirty="0"/>
          </a:p>
        </p:txBody>
      </p:sp>
      <p:pic>
        <p:nvPicPr>
          <p:cNvPr id="4" name="Picture 3" descr="A picture containing text, star, outdoor object&#10;&#10;Description automatically generated">
            <a:extLst>
              <a:ext uri="{FF2B5EF4-FFF2-40B4-BE49-F238E27FC236}">
                <a16:creationId xmlns:a16="http://schemas.microsoft.com/office/drawing/2014/main" id="{8DF825DC-16F6-3D45-A287-4CFBACE5E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4"/>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2"/>
              </a:buClr>
              <a:buSzPts val="5000"/>
              <a:buFont typeface="Calibri"/>
              <a:buNone/>
            </a:pPr>
            <a:r>
              <a:rPr lang="en-GB"/>
              <a:t>Challenges can arise </a:t>
            </a:r>
            <a:endParaRPr/>
          </a:p>
        </p:txBody>
      </p:sp>
      <p:graphicFrame>
        <p:nvGraphicFramePr>
          <p:cNvPr id="187" name="Google Shape;185;p14">
            <a:extLst>
              <a:ext uri="{FF2B5EF4-FFF2-40B4-BE49-F238E27FC236}">
                <a16:creationId xmlns:a16="http://schemas.microsoft.com/office/drawing/2014/main" id="{E53D29F7-49FC-6705-BF7C-300A3F40EA9A}"/>
              </a:ext>
            </a:extLst>
          </p:cNvPr>
          <p:cNvGraphicFramePr/>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 star, outdoor object&#10;&#10;Description automatically generated">
            <a:extLst>
              <a:ext uri="{FF2B5EF4-FFF2-40B4-BE49-F238E27FC236}">
                <a16:creationId xmlns:a16="http://schemas.microsoft.com/office/drawing/2014/main" id="{9E7D99DC-447A-F349-AD8E-F86B9195EE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AE7D-AB08-EE4C-BC07-73C62A24F37E}"/>
              </a:ext>
            </a:extLst>
          </p:cNvPr>
          <p:cNvSpPr>
            <a:spLocks noGrp="1"/>
          </p:cNvSpPr>
          <p:nvPr>
            <p:ph type="title"/>
          </p:nvPr>
        </p:nvSpPr>
        <p:spPr/>
        <p:txBody>
          <a:bodyPr/>
          <a:lstStyle/>
          <a:p>
            <a:r>
              <a:rPr lang="en-US" dirty="0"/>
              <a:t>Introduction to processing</a:t>
            </a:r>
          </a:p>
        </p:txBody>
      </p:sp>
      <p:sp>
        <p:nvSpPr>
          <p:cNvPr id="3" name="Text Placeholder 2">
            <a:extLst>
              <a:ext uri="{FF2B5EF4-FFF2-40B4-BE49-F238E27FC236}">
                <a16:creationId xmlns:a16="http://schemas.microsoft.com/office/drawing/2014/main" id="{A1F3E791-9C1D-F24C-9D29-897D6D6B4313}"/>
              </a:ext>
            </a:extLst>
          </p:cNvPr>
          <p:cNvSpPr>
            <a:spLocks noGrp="1"/>
          </p:cNvSpPr>
          <p:nvPr>
            <p:ph type="body" idx="1"/>
          </p:nvPr>
        </p:nvSpPr>
        <p:spPr/>
        <p:txBody>
          <a:bodyPr/>
          <a:lstStyle/>
          <a:p>
            <a:endParaRPr lang="en-US" dirty="0"/>
          </a:p>
        </p:txBody>
      </p:sp>
      <p:pic>
        <p:nvPicPr>
          <p:cNvPr id="5" name="Picture 4" descr="Machine gears">
            <a:extLst>
              <a:ext uri="{FF2B5EF4-FFF2-40B4-BE49-F238E27FC236}">
                <a16:creationId xmlns:a16="http://schemas.microsoft.com/office/drawing/2014/main" id="{845724B5-167C-544A-9219-961F4911763A}"/>
              </a:ext>
            </a:extLst>
          </p:cNvPr>
          <p:cNvPicPr>
            <a:picLocks noChangeAspect="1"/>
          </p:cNvPicPr>
          <p:nvPr/>
        </p:nvPicPr>
        <p:blipFill>
          <a:blip r:embed="rId2"/>
          <a:stretch>
            <a:fillRect/>
          </a:stretch>
        </p:blipFill>
        <p:spPr>
          <a:xfrm>
            <a:off x="457200" y="1935480"/>
            <a:ext cx="8373649" cy="4555021"/>
          </a:xfrm>
          <a:prstGeom prst="rect">
            <a:avLst/>
          </a:prstGeom>
        </p:spPr>
      </p:pic>
    </p:spTree>
    <p:extLst>
      <p:ext uri="{BB962C8B-B14F-4D97-AF65-F5344CB8AC3E}">
        <p14:creationId xmlns:p14="http://schemas.microsoft.com/office/powerpoint/2010/main" val="3024045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971A53BD-47B8-46A5-9648-5F3C0749771A}"/>
              </a:ext>
            </a:extLst>
          </p:cNvPr>
          <p:cNvSpPr>
            <a:spLocks noGrp="1"/>
          </p:cNvSpPr>
          <p:nvPr>
            <p:ph idx="4294967295"/>
          </p:nvPr>
        </p:nvSpPr>
        <p:spPr>
          <a:xfrm>
            <a:off x="1" y="1179910"/>
            <a:ext cx="7785497" cy="921544"/>
          </a:xfrm>
        </p:spPr>
        <p:txBody>
          <a:bodyPr>
            <a:normAutofit/>
          </a:bodyPr>
          <a:lstStyle/>
          <a:p>
            <a:pPr marL="0" indent="0">
              <a:buNone/>
            </a:pPr>
            <a:r>
              <a:rPr lang="en-US" altLang="en-US" sz="3600" b="1" dirty="0">
                <a:latin typeface="Calibri" panose="020F0502020204030204" pitchFamily="34" charset="0"/>
                <a:cs typeface="Calibri" panose="020F0502020204030204" pitchFamily="34" charset="0"/>
              </a:rPr>
              <a:t>Processing of Language</a:t>
            </a:r>
            <a:endParaRPr lang="en-GB" sz="3600" dirty="0"/>
          </a:p>
        </p:txBody>
      </p:sp>
      <p:sp>
        <p:nvSpPr>
          <p:cNvPr id="17" name="Content Placeholder 1">
            <a:extLst>
              <a:ext uri="{FF2B5EF4-FFF2-40B4-BE49-F238E27FC236}">
                <a16:creationId xmlns:a16="http://schemas.microsoft.com/office/drawing/2014/main" id="{25D3F33F-D5A1-46D7-852F-B5B8E0E4C72C}"/>
              </a:ext>
            </a:extLst>
          </p:cNvPr>
          <p:cNvSpPr txBox="1">
            <a:spLocks/>
          </p:cNvSpPr>
          <p:nvPr/>
        </p:nvSpPr>
        <p:spPr>
          <a:xfrm>
            <a:off x="242455" y="1602788"/>
            <a:ext cx="3868876" cy="57574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600" dirty="0">
              <a:solidFill>
                <a:srgbClr val="E83A5B"/>
              </a:solidFill>
            </a:endParaRPr>
          </a:p>
        </p:txBody>
      </p:sp>
      <p:sp>
        <p:nvSpPr>
          <p:cNvPr id="10" name="TextBox 9">
            <a:extLst>
              <a:ext uri="{FF2B5EF4-FFF2-40B4-BE49-F238E27FC236}">
                <a16:creationId xmlns:a16="http://schemas.microsoft.com/office/drawing/2014/main" id="{B54CEB2F-0FFF-43C3-BD07-405DA1631F8C}"/>
              </a:ext>
            </a:extLst>
          </p:cNvPr>
          <p:cNvSpPr txBox="1"/>
          <p:nvPr/>
        </p:nvSpPr>
        <p:spPr>
          <a:xfrm>
            <a:off x="242455" y="1970839"/>
            <a:ext cx="4545569" cy="2654573"/>
          </a:xfrm>
          <a:prstGeom prst="rect">
            <a:avLst/>
          </a:prstGeom>
          <a:noFill/>
        </p:spPr>
        <p:txBody>
          <a:bodyPr wrap="square">
            <a:spAutoFit/>
          </a:bodyPr>
          <a:lstStyle/>
          <a:p>
            <a:pPr>
              <a:defRPr/>
            </a:pPr>
            <a:r>
              <a:rPr lang="en-US" altLang="en-US" sz="2100" dirty="0">
                <a:latin typeface="Calibri" panose="020F0502020204030204" pitchFamily="34" charset="0"/>
                <a:cs typeface="Calibri" panose="020F0502020204030204" pitchFamily="34" charset="0"/>
              </a:rPr>
              <a:t>Processing language can take much longer for those with communication needs especially within busy distracting environments </a:t>
            </a:r>
          </a:p>
          <a:p>
            <a:pPr marL="142875" indent="-142875">
              <a:defRPr/>
            </a:pPr>
            <a:endParaRPr lang="en-US" altLang="en-US" sz="2100" dirty="0">
              <a:latin typeface="Calibri" panose="020F0502020204030204" pitchFamily="34" charset="0"/>
              <a:cs typeface="Calibri" panose="020F0502020204030204" pitchFamily="34" charset="0"/>
            </a:endParaRPr>
          </a:p>
          <a:p>
            <a:pPr>
              <a:defRPr/>
            </a:pPr>
            <a:r>
              <a:rPr lang="en-US" altLang="en-US" sz="2100" b="1" dirty="0">
                <a:latin typeface="Calibri" panose="020F0502020204030204" pitchFamily="34" charset="0"/>
                <a:cs typeface="Calibri" panose="020F0502020204030204" pitchFamily="34" charset="0"/>
              </a:rPr>
              <a:t>STRATEGY: Allow time for processing (6 or 10 second rule)</a:t>
            </a:r>
          </a:p>
          <a:p>
            <a:pPr marL="142875" indent="-142875">
              <a:defRPr/>
            </a:pPr>
            <a:endParaRPr lang="en-US" altLang="en-US" sz="1950" dirty="0">
              <a:solidFill>
                <a:srgbClr val="2D2D83"/>
              </a:solidFill>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4129C052-DD1C-47AF-BF53-7F7ABD8A1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1053292">
            <a:off x="5405840" y="1927826"/>
            <a:ext cx="2541263" cy="31748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5;p14">
            <a:extLst>
              <a:ext uri="{FF2B5EF4-FFF2-40B4-BE49-F238E27FC236}">
                <a16:creationId xmlns:a16="http://schemas.microsoft.com/office/drawing/2014/main" id="{3AF5B8DF-114D-6544-AA89-02E7FEB0AA89}"/>
              </a:ext>
            </a:extLst>
          </p:cNvPr>
          <p:cNvPicPr preferRelativeResize="0"/>
          <p:nvPr/>
        </p:nvPicPr>
        <p:blipFill>
          <a:blip r:embed="rId3">
            <a:alphaModFix/>
          </a:blip>
          <a:stretch>
            <a:fillRect/>
          </a:stretch>
        </p:blipFill>
        <p:spPr>
          <a:xfrm>
            <a:off x="7725791" y="958388"/>
            <a:ext cx="1281881" cy="1288799"/>
          </a:xfrm>
          <a:prstGeom prst="rect">
            <a:avLst/>
          </a:prstGeom>
          <a:noFill/>
          <a:ln>
            <a:noFill/>
          </a:ln>
        </p:spPr>
      </p:pic>
    </p:spTree>
    <p:extLst>
      <p:ext uri="{BB962C8B-B14F-4D97-AF65-F5344CB8AC3E}">
        <p14:creationId xmlns:p14="http://schemas.microsoft.com/office/powerpoint/2010/main" val="4781057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971A53BD-47B8-46A5-9648-5F3C0749771A}"/>
              </a:ext>
            </a:extLst>
          </p:cNvPr>
          <p:cNvSpPr>
            <a:spLocks noGrp="1"/>
          </p:cNvSpPr>
          <p:nvPr>
            <p:ph idx="4294967295"/>
          </p:nvPr>
        </p:nvSpPr>
        <p:spPr>
          <a:xfrm>
            <a:off x="1" y="1179910"/>
            <a:ext cx="7785497" cy="921544"/>
          </a:xfrm>
        </p:spPr>
        <p:txBody>
          <a:bodyPr>
            <a:normAutofit/>
          </a:bodyPr>
          <a:lstStyle/>
          <a:p>
            <a:pPr marL="0" indent="0">
              <a:buNone/>
            </a:pPr>
            <a:r>
              <a:rPr lang="en-US" altLang="en-US" sz="3600" b="1" dirty="0">
                <a:latin typeface="Calibri" panose="020F0502020204030204" pitchFamily="34" charset="0"/>
                <a:cs typeface="Calibri" panose="020F0502020204030204" pitchFamily="34" charset="0"/>
              </a:rPr>
              <a:t>Attention and Listening Skills</a:t>
            </a:r>
            <a:endParaRPr lang="en-GB" sz="3600" dirty="0"/>
          </a:p>
        </p:txBody>
      </p:sp>
      <p:sp>
        <p:nvSpPr>
          <p:cNvPr id="17" name="Content Placeholder 1">
            <a:extLst>
              <a:ext uri="{FF2B5EF4-FFF2-40B4-BE49-F238E27FC236}">
                <a16:creationId xmlns:a16="http://schemas.microsoft.com/office/drawing/2014/main" id="{25D3F33F-D5A1-46D7-852F-B5B8E0E4C72C}"/>
              </a:ext>
            </a:extLst>
          </p:cNvPr>
          <p:cNvSpPr txBox="1">
            <a:spLocks/>
          </p:cNvSpPr>
          <p:nvPr/>
        </p:nvSpPr>
        <p:spPr>
          <a:xfrm>
            <a:off x="242455" y="1602788"/>
            <a:ext cx="3868876" cy="57574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600" dirty="0">
              <a:solidFill>
                <a:srgbClr val="E83A5B"/>
              </a:solidFill>
            </a:endParaRPr>
          </a:p>
        </p:txBody>
      </p:sp>
      <p:sp>
        <p:nvSpPr>
          <p:cNvPr id="10" name="TextBox 9">
            <a:extLst>
              <a:ext uri="{FF2B5EF4-FFF2-40B4-BE49-F238E27FC236}">
                <a16:creationId xmlns:a16="http://schemas.microsoft.com/office/drawing/2014/main" id="{B54CEB2F-0FFF-43C3-BD07-405DA1631F8C}"/>
              </a:ext>
            </a:extLst>
          </p:cNvPr>
          <p:cNvSpPr txBox="1"/>
          <p:nvPr/>
        </p:nvSpPr>
        <p:spPr>
          <a:xfrm>
            <a:off x="217466" y="2178530"/>
            <a:ext cx="8450171" cy="3947234"/>
          </a:xfrm>
          <a:prstGeom prst="rect">
            <a:avLst/>
          </a:prstGeom>
          <a:noFill/>
        </p:spPr>
        <p:txBody>
          <a:bodyPr wrap="square">
            <a:spAutoFit/>
          </a:bodyPr>
          <a:lstStyle/>
          <a:p>
            <a:pPr>
              <a:defRPr/>
            </a:pPr>
            <a:r>
              <a:rPr lang="en-US" altLang="en-US" sz="2100" b="1" dirty="0">
                <a:latin typeface="Calibri" panose="020F0502020204030204" pitchFamily="34" charset="0"/>
                <a:cs typeface="Calibri" panose="020F0502020204030204" pitchFamily="34" charset="0"/>
              </a:rPr>
              <a:t>Being able to listen and attend is vital for the development of communication skills</a:t>
            </a:r>
          </a:p>
          <a:p>
            <a:pPr>
              <a:defRPr/>
            </a:pPr>
            <a:endParaRPr lang="en-US" altLang="en-US" sz="2100" b="1" dirty="0">
              <a:latin typeface="Calibri" panose="020F0502020204030204" pitchFamily="34" charset="0"/>
              <a:cs typeface="Calibri" panose="020F0502020204030204" pitchFamily="34" charset="0"/>
            </a:endParaRPr>
          </a:p>
          <a:p>
            <a:pPr>
              <a:defRPr/>
            </a:pPr>
            <a:r>
              <a:rPr lang="en-US" altLang="en-US" sz="2100" dirty="0">
                <a:latin typeface="Calibri" panose="020F0502020204030204" pitchFamily="34" charset="0"/>
                <a:cs typeface="Calibri" panose="020F0502020204030204" pitchFamily="34" charset="0"/>
              </a:rPr>
              <a:t>STRATEGY: If your child has difficulty in listening and attending to language, try:</a:t>
            </a:r>
          </a:p>
          <a:p>
            <a:pPr marL="342900" indent="-342900">
              <a:buFont typeface="Arial" panose="020B0604020202020204" pitchFamily="34" charset="0"/>
              <a:buChar char="•"/>
              <a:defRPr/>
            </a:pPr>
            <a:r>
              <a:rPr lang="en-US" altLang="en-US" sz="2100" dirty="0">
                <a:latin typeface="Calibri" panose="020F0502020204030204" pitchFamily="34" charset="0"/>
                <a:cs typeface="Calibri" panose="020F0502020204030204" pitchFamily="34" charset="0"/>
              </a:rPr>
              <a:t>Using their name first</a:t>
            </a:r>
          </a:p>
          <a:p>
            <a:pPr marL="342900" indent="-342900">
              <a:buFont typeface="Arial" panose="020B0604020202020204" pitchFamily="34" charset="0"/>
              <a:buChar char="•"/>
              <a:defRPr/>
            </a:pPr>
            <a:r>
              <a:rPr lang="en-US" altLang="en-US" sz="2100" dirty="0">
                <a:latin typeface="Calibri" panose="020F0502020204030204" pitchFamily="34" charset="0"/>
                <a:cs typeface="Calibri" panose="020F0502020204030204" pitchFamily="34" charset="0"/>
              </a:rPr>
              <a:t>Provide a physical prompt </a:t>
            </a:r>
          </a:p>
          <a:p>
            <a:pPr marL="342900" indent="-342900">
              <a:buFont typeface="Arial" panose="020B0604020202020204" pitchFamily="34" charset="0"/>
              <a:buChar char="•"/>
              <a:defRPr/>
            </a:pPr>
            <a:r>
              <a:rPr lang="en-US" altLang="en-US" sz="2100" dirty="0">
                <a:latin typeface="Calibri" panose="020F0502020204030204" pitchFamily="34" charset="0"/>
                <a:cs typeface="Calibri" panose="020F0502020204030204" pitchFamily="34" charset="0"/>
              </a:rPr>
              <a:t>Giving one instruction at a time </a:t>
            </a:r>
          </a:p>
          <a:p>
            <a:pPr marL="342900" indent="-342900">
              <a:buFont typeface="Arial" panose="020B0604020202020204" pitchFamily="34" charset="0"/>
              <a:buChar char="•"/>
              <a:defRPr/>
            </a:pPr>
            <a:r>
              <a:rPr lang="en-US" altLang="en-US" sz="2100" dirty="0">
                <a:latin typeface="Calibri" panose="020F0502020204030204" pitchFamily="34" charset="0"/>
                <a:cs typeface="Calibri" panose="020F0502020204030204" pitchFamily="34" charset="0"/>
              </a:rPr>
              <a:t>Simple sentences</a:t>
            </a:r>
          </a:p>
          <a:p>
            <a:pPr marL="342900" indent="-342900">
              <a:buFont typeface="Arial" panose="020B0604020202020204" pitchFamily="34" charset="0"/>
              <a:buChar char="•"/>
              <a:defRPr/>
            </a:pPr>
            <a:r>
              <a:rPr lang="en-US" altLang="en-US" sz="2100" dirty="0">
                <a:latin typeface="Calibri" panose="020F0502020204030204" pitchFamily="34" charset="0"/>
                <a:cs typeface="Calibri" panose="020F0502020204030204" pitchFamily="34" charset="0"/>
              </a:rPr>
              <a:t>Gain their attention – eye contact is </a:t>
            </a:r>
            <a:r>
              <a:rPr lang="en-US" altLang="en-US" sz="2100" dirty="0" err="1">
                <a:latin typeface="Calibri" panose="020F0502020204030204" pitchFamily="34" charset="0"/>
                <a:cs typeface="Calibri" panose="020F0502020204030204" pitchFamily="34" charset="0"/>
              </a:rPr>
              <a:t>overated</a:t>
            </a:r>
            <a:endParaRPr lang="en-US" altLang="en-US" sz="2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endParaRPr lang="en-US" altLang="en-US" sz="2100" dirty="0">
              <a:solidFill>
                <a:srgbClr val="1491D1"/>
              </a:solidFill>
              <a:latin typeface="Calibri" panose="020F0502020204030204" pitchFamily="34" charset="0"/>
              <a:cs typeface="Calibri" panose="020F0502020204030204" pitchFamily="34" charset="0"/>
            </a:endParaRPr>
          </a:p>
          <a:p>
            <a:pPr marL="142875" indent="-142875">
              <a:defRPr/>
            </a:pPr>
            <a:endParaRPr lang="en-US" altLang="en-US" sz="1950" dirty="0">
              <a:solidFill>
                <a:srgbClr val="2D2D83"/>
              </a:solidFill>
              <a:latin typeface="Calibri" panose="020F0502020204030204" pitchFamily="34" charset="0"/>
              <a:cs typeface="Calibri" panose="020F0502020204030204" pitchFamily="34" charset="0"/>
            </a:endParaRPr>
          </a:p>
        </p:txBody>
      </p:sp>
      <p:pic>
        <p:nvPicPr>
          <p:cNvPr id="6" name="Google Shape;75;p14">
            <a:extLst>
              <a:ext uri="{FF2B5EF4-FFF2-40B4-BE49-F238E27FC236}">
                <a16:creationId xmlns:a16="http://schemas.microsoft.com/office/drawing/2014/main" id="{CFD0986E-64EB-CC46-919A-0031E8B868CD}"/>
              </a:ext>
            </a:extLst>
          </p:cNvPr>
          <p:cNvPicPr preferRelativeResize="0"/>
          <p:nvPr/>
        </p:nvPicPr>
        <p:blipFill>
          <a:blip r:embed="rId2">
            <a:alphaModFix/>
          </a:blip>
          <a:stretch>
            <a:fillRect/>
          </a:stretch>
        </p:blipFill>
        <p:spPr>
          <a:xfrm>
            <a:off x="7644653" y="958388"/>
            <a:ext cx="1281881" cy="1288799"/>
          </a:xfrm>
          <a:prstGeom prst="rect">
            <a:avLst/>
          </a:prstGeom>
          <a:noFill/>
          <a:ln>
            <a:noFill/>
          </a:ln>
        </p:spPr>
      </p:pic>
    </p:spTree>
    <p:extLst>
      <p:ext uri="{BB962C8B-B14F-4D97-AF65-F5344CB8AC3E}">
        <p14:creationId xmlns:p14="http://schemas.microsoft.com/office/powerpoint/2010/main" val="280968273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prstGeom prst="rect">
            <a:avLst/>
          </a:prstGeom>
        </p:spPr>
        <p:txBody>
          <a:bodyPr spcFirstLastPara="1" wrap="square" lIns="68575" tIns="34275" rIns="68575" bIns="34275" anchor="t" anchorCtr="0">
            <a:normAutofit/>
          </a:bodyPr>
          <a:lstStyle/>
          <a:p>
            <a:endParaRPr/>
          </a:p>
        </p:txBody>
      </p:sp>
      <p:pic>
        <p:nvPicPr>
          <p:cNvPr id="90" name="Google Shape;90;p16"/>
          <p:cNvPicPr preferRelativeResize="0"/>
          <p:nvPr/>
        </p:nvPicPr>
        <p:blipFill>
          <a:blip r:embed="rId3">
            <a:alphaModFix/>
          </a:blip>
          <a:stretch>
            <a:fillRect/>
          </a:stretch>
        </p:blipFill>
        <p:spPr>
          <a:xfrm>
            <a:off x="301476" y="2118301"/>
            <a:ext cx="5218299" cy="3858523"/>
          </a:xfrm>
          <a:prstGeom prst="rect">
            <a:avLst/>
          </a:prstGeom>
          <a:noFill/>
          <a:ln>
            <a:noFill/>
          </a:ln>
        </p:spPr>
      </p:pic>
      <p:pic>
        <p:nvPicPr>
          <p:cNvPr id="91" name="Google Shape;91;p16"/>
          <p:cNvPicPr preferRelativeResize="0"/>
          <p:nvPr/>
        </p:nvPicPr>
        <p:blipFill>
          <a:blip r:embed="rId4">
            <a:alphaModFix/>
          </a:blip>
          <a:stretch>
            <a:fillRect/>
          </a:stretch>
        </p:blipFill>
        <p:spPr>
          <a:xfrm>
            <a:off x="5677075" y="2764726"/>
            <a:ext cx="2513174" cy="3212099"/>
          </a:xfrm>
          <a:prstGeom prst="rect">
            <a:avLst/>
          </a:prstGeom>
          <a:noFill/>
          <a:ln>
            <a:noFill/>
          </a:ln>
        </p:spPr>
      </p:pic>
      <p:sp>
        <p:nvSpPr>
          <p:cNvPr id="92" name="Google Shape;92;p16"/>
          <p:cNvSpPr txBox="1"/>
          <p:nvPr/>
        </p:nvSpPr>
        <p:spPr>
          <a:xfrm>
            <a:off x="444200" y="1313150"/>
            <a:ext cx="5131800" cy="554100"/>
          </a:xfrm>
          <a:prstGeom prst="rect">
            <a:avLst/>
          </a:prstGeom>
          <a:noFill/>
          <a:ln>
            <a:noFill/>
          </a:ln>
        </p:spPr>
        <p:txBody>
          <a:bodyPr spcFirstLastPara="1" wrap="square" lIns="91425" tIns="91425" rIns="91425" bIns="91425" anchor="t" anchorCtr="0">
            <a:spAutoFit/>
          </a:bodyPr>
          <a:lstStyle/>
          <a:p>
            <a:r>
              <a:rPr lang="en-GB" sz="2300" dirty="0">
                <a:solidFill>
                  <a:schemeClr val="tx1"/>
                </a:solidFill>
                <a:latin typeface="Roboto"/>
                <a:ea typeface="Roboto"/>
                <a:cs typeface="Roboto"/>
                <a:sym typeface="Roboto"/>
              </a:rPr>
              <a:t>Th</a:t>
            </a:r>
            <a:r>
              <a:rPr lang="en-GB" sz="2400" dirty="0">
                <a:solidFill>
                  <a:schemeClr val="tx1"/>
                </a:solidFill>
                <a:latin typeface="Roboto"/>
                <a:ea typeface="Roboto"/>
                <a:cs typeface="Roboto"/>
                <a:sym typeface="Roboto"/>
              </a:rPr>
              <a:t>e Family with 4 Last Names</a:t>
            </a:r>
            <a:endParaRPr sz="2400" dirty="0">
              <a:solidFill>
                <a:schemeClr val="tx1"/>
              </a:solidFill>
              <a:latin typeface="Roboto"/>
              <a:ea typeface="Roboto"/>
              <a:cs typeface="Roboto"/>
              <a:sym typeface="Roboto"/>
            </a:endParaRPr>
          </a:p>
        </p:txBody>
      </p:sp>
      <p:sp>
        <p:nvSpPr>
          <p:cNvPr id="2" name="TextBox 1">
            <a:extLst>
              <a:ext uri="{FF2B5EF4-FFF2-40B4-BE49-F238E27FC236}">
                <a16:creationId xmlns:a16="http://schemas.microsoft.com/office/drawing/2014/main" id="{1934D06B-B161-E34F-9C58-1A0367146329}"/>
              </a:ext>
            </a:extLst>
          </p:cNvPr>
          <p:cNvSpPr txBox="1"/>
          <p:nvPr/>
        </p:nvSpPr>
        <p:spPr>
          <a:xfrm>
            <a:off x="574158" y="318977"/>
            <a:ext cx="4861986" cy="461665"/>
          </a:xfrm>
          <a:prstGeom prst="rect">
            <a:avLst/>
          </a:prstGeom>
          <a:noFill/>
        </p:spPr>
        <p:txBody>
          <a:bodyPr wrap="square" rtlCol="0">
            <a:spAutoFit/>
          </a:bodyPr>
          <a:lstStyle/>
          <a:p>
            <a:r>
              <a:rPr lang="en-US" sz="2400" dirty="0"/>
              <a:t>Why am I telling you this?</a:t>
            </a:r>
          </a:p>
        </p:txBody>
      </p:sp>
      <p:pic>
        <p:nvPicPr>
          <p:cNvPr id="8" name="Picture 7" descr="A picture containing text, star, outdoor object&#10;&#10;Description automatically generated">
            <a:extLst>
              <a:ext uri="{FF2B5EF4-FFF2-40B4-BE49-F238E27FC236}">
                <a16:creationId xmlns:a16="http://schemas.microsoft.com/office/drawing/2014/main" id="{70075DF4-2FD2-DE43-9D06-21C386C1B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4424" y="1000983"/>
            <a:ext cx="1838475" cy="173253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6"/>
          <p:cNvSpPr/>
          <p:nvPr/>
        </p:nvSpPr>
        <p:spPr>
          <a:xfrm>
            <a:off x="1115616" y="571500"/>
            <a:ext cx="6912767" cy="58169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chemeClr val="accent6"/>
                </a:solidFill>
                <a:latin typeface="Arial"/>
                <a:ea typeface="Arial"/>
                <a:cs typeface="Arial"/>
                <a:sym typeface="Arial"/>
              </a:rPr>
              <a:t>Key Words and Ideas</a:t>
            </a:r>
            <a:endParaRPr/>
          </a:p>
          <a:p>
            <a:pPr marL="0" marR="0" lvl="0" indent="0" algn="ctr" rtl="0">
              <a:spcBef>
                <a:spcPts val="1400"/>
              </a:spcBef>
              <a:spcAft>
                <a:spcPts val="0"/>
              </a:spcAft>
              <a:buNone/>
            </a:pPr>
            <a:r>
              <a:rPr lang="en-GB" sz="2800">
                <a:solidFill>
                  <a:srgbClr val="FF0000"/>
                </a:solidFill>
                <a:latin typeface="Arial"/>
                <a:ea typeface="Arial"/>
                <a:cs typeface="Arial"/>
                <a:sym typeface="Arial"/>
              </a:rPr>
              <a:t>Consistency</a:t>
            </a:r>
            <a:endParaRPr/>
          </a:p>
          <a:p>
            <a:pPr marL="0" marR="0" lvl="0" indent="0" algn="ctr" rtl="0">
              <a:spcBef>
                <a:spcPts val="1400"/>
              </a:spcBef>
              <a:spcAft>
                <a:spcPts val="0"/>
              </a:spcAft>
              <a:buNone/>
            </a:pPr>
            <a:r>
              <a:rPr lang="en-GB" sz="2800">
                <a:solidFill>
                  <a:srgbClr val="009900"/>
                </a:solidFill>
                <a:latin typeface="Arial"/>
                <a:ea typeface="Arial"/>
                <a:cs typeface="Arial"/>
                <a:sym typeface="Arial"/>
              </a:rPr>
              <a:t>Structure</a:t>
            </a:r>
            <a:endParaRPr/>
          </a:p>
          <a:p>
            <a:pPr marL="0" marR="0" lvl="0" indent="0" algn="ctr" rtl="0">
              <a:spcBef>
                <a:spcPts val="1400"/>
              </a:spcBef>
              <a:spcAft>
                <a:spcPts val="0"/>
              </a:spcAft>
              <a:buNone/>
            </a:pPr>
            <a:r>
              <a:rPr lang="en-GB" sz="2800">
                <a:solidFill>
                  <a:srgbClr val="FF6600"/>
                </a:solidFill>
                <a:latin typeface="Arial"/>
                <a:ea typeface="Arial"/>
                <a:cs typeface="Arial"/>
                <a:sym typeface="Arial"/>
              </a:rPr>
              <a:t>Visual</a:t>
            </a:r>
            <a:endParaRPr/>
          </a:p>
          <a:p>
            <a:pPr marL="0" marR="0" lvl="0" indent="0" algn="ctr" rtl="0">
              <a:spcBef>
                <a:spcPts val="1400"/>
              </a:spcBef>
              <a:spcAft>
                <a:spcPts val="0"/>
              </a:spcAft>
              <a:buNone/>
            </a:pPr>
            <a:r>
              <a:rPr lang="en-GB" sz="2800">
                <a:solidFill>
                  <a:srgbClr val="00B0F0"/>
                </a:solidFill>
                <a:latin typeface="Arial"/>
                <a:ea typeface="Arial"/>
                <a:cs typeface="Arial"/>
                <a:sym typeface="Arial"/>
              </a:rPr>
              <a:t>Reinforcement</a:t>
            </a:r>
            <a:endParaRPr/>
          </a:p>
          <a:p>
            <a:pPr marL="0" marR="0" lvl="0" indent="0" algn="ctr" rtl="0">
              <a:spcBef>
                <a:spcPts val="1400"/>
              </a:spcBef>
              <a:spcAft>
                <a:spcPts val="0"/>
              </a:spcAft>
              <a:buNone/>
            </a:pPr>
            <a:r>
              <a:rPr lang="en-GB" sz="2800">
                <a:solidFill>
                  <a:srgbClr val="0000FF"/>
                </a:solidFill>
                <a:latin typeface="Arial"/>
                <a:ea typeface="Arial"/>
                <a:cs typeface="Arial"/>
                <a:sym typeface="Arial"/>
              </a:rPr>
              <a:t>Motivation</a:t>
            </a:r>
            <a:endParaRPr/>
          </a:p>
          <a:p>
            <a:pPr marL="0" marR="0" lvl="0" indent="0" algn="ctr" rtl="0">
              <a:spcBef>
                <a:spcPts val="1400"/>
              </a:spcBef>
              <a:spcAft>
                <a:spcPts val="0"/>
              </a:spcAft>
              <a:buNone/>
            </a:pPr>
            <a:r>
              <a:rPr lang="en-GB" sz="2800">
                <a:solidFill>
                  <a:srgbClr val="FF00FF"/>
                </a:solidFill>
                <a:latin typeface="Arial"/>
                <a:ea typeface="Arial"/>
                <a:cs typeface="Arial"/>
                <a:sym typeface="Arial"/>
              </a:rPr>
              <a:t>Modified Language</a:t>
            </a:r>
            <a:endParaRPr/>
          </a:p>
          <a:p>
            <a:pPr marL="0" marR="0" lvl="0" indent="0" algn="ctr" rtl="0">
              <a:spcBef>
                <a:spcPts val="1200"/>
              </a:spcBef>
              <a:spcAft>
                <a:spcPts val="0"/>
              </a:spcAft>
              <a:buNone/>
            </a:pPr>
            <a:r>
              <a:rPr lang="en-GB" sz="2400">
                <a:solidFill>
                  <a:srgbClr val="000099"/>
                </a:solidFill>
                <a:latin typeface="Arial"/>
                <a:ea typeface="Arial"/>
                <a:cs typeface="Arial"/>
                <a:sym typeface="Arial"/>
              </a:rPr>
              <a:t> </a:t>
            </a:r>
            <a:endParaRPr sz="2400">
              <a:solidFill>
                <a:srgbClr val="000099"/>
              </a:solidFill>
              <a:latin typeface="Arial"/>
              <a:ea typeface="Arial"/>
              <a:cs typeface="Arial"/>
              <a:sym typeface="Arial"/>
            </a:endParaRPr>
          </a:p>
          <a:p>
            <a:pPr marL="0" marR="0" lvl="0" indent="0" algn="ctr" rtl="0">
              <a:spcBef>
                <a:spcPts val="1400"/>
              </a:spcBef>
              <a:spcAft>
                <a:spcPts val="0"/>
              </a:spcAft>
              <a:buNone/>
            </a:pPr>
            <a:endParaRPr sz="2800" b="1">
              <a:solidFill>
                <a:schemeClr val="dk1"/>
              </a:solidFill>
              <a:latin typeface="Arial"/>
              <a:ea typeface="Arial"/>
              <a:cs typeface="Arial"/>
              <a:sym typeface="Arial"/>
            </a:endParaRPr>
          </a:p>
        </p:txBody>
      </p:sp>
      <p:pic>
        <p:nvPicPr>
          <p:cNvPr id="3" name="Picture 2" descr="A picture containing text, star, outdoor object&#10;&#10;Description automatically generated">
            <a:extLst>
              <a:ext uri="{FF2B5EF4-FFF2-40B4-BE49-F238E27FC236}">
                <a16:creationId xmlns:a16="http://schemas.microsoft.com/office/drawing/2014/main" id="{320D0301-0D4F-2845-9151-325A198C2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30A5-ADE5-A546-BB14-2DD621E02AD6}"/>
              </a:ext>
            </a:extLst>
          </p:cNvPr>
          <p:cNvSpPr>
            <a:spLocks noGrp="1"/>
          </p:cNvSpPr>
          <p:nvPr>
            <p:ph type="title"/>
          </p:nvPr>
        </p:nvSpPr>
        <p:spPr/>
        <p:txBody>
          <a:bodyPr>
            <a:normAutofit/>
          </a:bodyPr>
          <a:lstStyle/>
          <a:p>
            <a:r>
              <a:rPr lang="en-US" sz="3200" dirty="0"/>
              <a:t>How could you use this information to help your child in mind?</a:t>
            </a:r>
          </a:p>
        </p:txBody>
      </p:sp>
      <p:sp>
        <p:nvSpPr>
          <p:cNvPr id="3" name="Text Placeholder 2">
            <a:extLst>
              <a:ext uri="{FF2B5EF4-FFF2-40B4-BE49-F238E27FC236}">
                <a16:creationId xmlns:a16="http://schemas.microsoft.com/office/drawing/2014/main" id="{C99C646A-6493-3A41-BBE0-5FE958F41336}"/>
              </a:ext>
            </a:extLst>
          </p:cNvPr>
          <p:cNvSpPr>
            <a:spLocks noGrp="1"/>
          </p:cNvSpPr>
          <p:nvPr>
            <p:ph type="body" idx="1"/>
          </p:nvPr>
        </p:nvSpPr>
        <p:spPr/>
        <p:txBody>
          <a:bodyPr/>
          <a:lstStyle/>
          <a:p>
            <a:endParaRPr lang="en-US" dirty="0"/>
          </a:p>
        </p:txBody>
      </p:sp>
      <p:pic>
        <p:nvPicPr>
          <p:cNvPr id="4" name="Content Placeholder 4" descr="Child holding bubble wand near mouth and looking upwards at bubbles of various sizes">
            <a:extLst>
              <a:ext uri="{FF2B5EF4-FFF2-40B4-BE49-F238E27FC236}">
                <a16:creationId xmlns:a16="http://schemas.microsoft.com/office/drawing/2014/main" id="{5DC8E4C9-0405-4C44-A2EF-2965526ABC9D}"/>
              </a:ext>
            </a:extLst>
          </p:cNvPr>
          <p:cNvPicPr>
            <a:picLocks noGrp="1" noChangeAspect="1"/>
          </p:cNvPicPr>
          <p:nvPr>
            <p:ph idx="1"/>
          </p:nvPr>
        </p:nvPicPr>
        <p:blipFill>
          <a:blip r:embed="rId2"/>
          <a:stretch>
            <a:fillRect/>
          </a:stretch>
        </p:blipFill>
        <p:spPr>
          <a:xfrm>
            <a:off x="988540" y="1991885"/>
            <a:ext cx="6984889" cy="4332715"/>
          </a:xfrm>
        </p:spPr>
      </p:pic>
      <p:pic>
        <p:nvPicPr>
          <p:cNvPr id="5" name="Picture 4" descr="A picture containing text, star, outdoor object&#10;&#10;Description automatically generated">
            <a:extLst>
              <a:ext uri="{FF2B5EF4-FFF2-40B4-BE49-F238E27FC236}">
                <a16:creationId xmlns:a16="http://schemas.microsoft.com/office/drawing/2014/main" id="{8E7F4CA5-EFE6-8E4A-AD7B-7F4276AB5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403510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E9B7-866D-CE4F-8F10-E7C0F06EED2A}"/>
              </a:ext>
            </a:extLst>
          </p:cNvPr>
          <p:cNvSpPr>
            <a:spLocks noGrp="1"/>
          </p:cNvSpPr>
          <p:nvPr>
            <p:ph type="title"/>
          </p:nvPr>
        </p:nvSpPr>
        <p:spPr/>
        <p:txBody>
          <a:bodyPr/>
          <a:lstStyle/>
          <a:p>
            <a:r>
              <a:rPr lang="en-US" dirty="0"/>
              <a:t>Shameless plug!</a:t>
            </a:r>
          </a:p>
        </p:txBody>
      </p:sp>
      <p:sp>
        <p:nvSpPr>
          <p:cNvPr id="3" name="Text Placeholder 2">
            <a:extLst>
              <a:ext uri="{FF2B5EF4-FFF2-40B4-BE49-F238E27FC236}">
                <a16:creationId xmlns:a16="http://schemas.microsoft.com/office/drawing/2014/main" id="{CBF6D42D-8235-7446-AAC9-B8C83074BC2B}"/>
              </a:ext>
            </a:extLst>
          </p:cNvPr>
          <p:cNvSpPr>
            <a:spLocks noGrp="1"/>
          </p:cNvSpPr>
          <p:nvPr>
            <p:ph type="body" idx="1"/>
          </p:nvPr>
        </p:nvSpPr>
        <p:spPr/>
        <p:txBody>
          <a:bodyPr/>
          <a:lstStyle/>
          <a:p>
            <a:r>
              <a:rPr lang="en-US" dirty="0">
                <a:hlinkClick r:id="rId2"/>
              </a:rPr>
              <a:t>https://www.neuroteachers.com/post/don-t-ditch-differentiation</a:t>
            </a:r>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E2C8FF2E-9A46-A843-8166-D6922CD0EBCE}"/>
              </a:ext>
            </a:extLst>
          </p:cNvPr>
          <p:cNvPicPr>
            <a:picLocks noChangeAspect="1"/>
          </p:cNvPicPr>
          <p:nvPr/>
        </p:nvPicPr>
        <p:blipFill>
          <a:blip r:embed="rId3"/>
          <a:stretch>
            <a:fillRect/>
          </a:stretch>
        </p:blipFill>
        <p:spPr>
          <a:xfrm>
            <a:off x="1421027" y="2919282"/>
            <a:ext cx="6079524" cy="3799703"/>
          </a:xfrm>
          <a:prstGeom prst="rect">
            <a:avLst/>
          </a:prstGeom>
        </p:spPr>
      </p:pic>
      <p:pic>
        <p:nvPicPr>
          <p:cNvPr id="6" name="Picture 5" descr="A picture containing text, star, outdoor object&#10;&#10;Description automatically generated">
            <a:extLst>
              <a:ext uri="{FF2B5EF4-FFF2-40B4-BE49-F238E27FC236}">
                <a16:creationId xmlns:a16="http://schemas.microsoft.com/office/drawing/2014/main" id="{FD10171D-B84D-E54A-B256-57C91F32E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5752140"/>
            <a:ext cx="1152188" cy="1085794"/>
          </a:xfrm>
          <a:prstGeom prst="rect">
            <a:avLst/>
          </a:prstGeom>
        </p:spPr>
      </p:pic>
    </p:spTree>
    <p:extLst>
      <p:ext uri="{BB962C8B-B14F-4D97-AF65-F5344CB8AC3E}">
        <p14:creationId xmlns:p14="http://schemas.microsoft.com/office/powerpoint/2010/main" val="482028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a:off x="609600" y="1066800"/>
            <a:ext cx="7772400" cy="1143000"/>
          </a:xfrm>
          <a:prstGeom prst="rect">
            <a:avLst/>
          </a:prstGeom>
          <a:noFill/>
          <a:ln>
            <a:noFill/>
          </a:ln>
        </p:spPr>
        <p:txBody>
          <a:bodyPr spcFirstLastPara="1" wrap="square" lIns="0" tIns="45700" rIns="0" bIns="0" anchor="t" anchorCtr="0">
            <a:normAutofit/>
          </a:bodyPr>
          <a:lstStyle/>
          <a:p>
            <a:pPr marL="0" lvl="0" indent="0" algn="ctr" rtl="0">
              <a:spcBef>
                <a:spcPts val="0"/>
              </a:spcBef>
              <a:spcAft>
                <a:spcPts val="0"/>
              </a:spcAft>
              <a:buClr>
                <a:schemeClr val="accent2"/>
              </a:buClr>
              <a:buSzPts val="5000"/>
              <a:buFont typeface="Arial"/>
              <a:buNone/>
            </a:pPr>
            <a:r>
              <a:rPr lang="en-GB">
                <a:solidFill>
                  <a:schemeClr val="accent2"/>
                </a:solidFill>
                <a:latin typeface="Arial"/>
                <a:ea typeface="Arial"/>
                <a:cs typeface="Arial"/>
                <a:sym typeface="Arial"/>
              </a:rPr>
              <a:t>Summary</a:t>
            </a:r>
            <a:endParaRPr/>
          </a:p>
        </p:txBody>
      </p:sp>
      <p:sp>
        <p:nvSpPr>
          <p:cNvPr id="210" name="Google Shape;210;p17"/>
          <p:cNvSpPr txBox="1">
            <a:spLocks noGrp="1"/>
          </p:cNvSpPr>
          <p:nvPr>
            <p:ph type="body" idx="1"/>
          </p:nvPr>
        </p:nvSpPr>
        <p:spPr>
          <a:xfrm>
            <a:off x="827088" y="1916113"/>
            <a:ext cx="7772400" cy="4114800"/>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2280"/>
              <a:buFont typeface="Noto Sans Symbols"/>
              <a:buChar char="✔"/>
            </a:pPr>
            <a:r>
              <a:rPr lang="en-GB" sz="2400">
                <a:solidFill>
                  <a:srgbClr val="0000FF"/>
                </a:solidFill>
              </a:rPr>
              <a:t>Understand features of autism</a:t>
            </a:r>
            <a:endParaRPr/>
          </a:p>
          <a:p>
            <a:pPr marL="274320" lvl="0" indent="-129540" algn="l" rtl="0">
              <a:spcBef>
                <a:spcPts val="480"/>
              </a:spcBef>
              <a:spcAft>
                <a:spcPts val="0"/>
              </a:spcAft>
              <a:buSzPts val="2280"/>
              <a:buFont typeface="Noto Sans Symbols"/>
              <a:buNone/>
            </a:pPr>
            <a:endParaRPr sz="2400">
              <a:solidFill>
                <a:srgbClr val="0000FF"/>
              </a:solidFill>
            </a:endParaRPr>
          </a:p>
          <a:p>
            <a:pPr marL="274320" lvl="0" indent="-274320" algn="l" rtl="0">
              <a:spcBef>
                <a:spcPts val="480"/>
              </a:spcBef>
              <a:spcAft>
                <a:spcPts val="0"/>
              </a:spcAft>
              <a:buSzPts val="2280"/>
              <a:buFont typeface="Noto Sans Symbols"/>
              <a:buChar char="✔"/>
            </a:pPr>
            <a:r>
              <a:rPr lang="en-GB" sz="2400">
                <a:solidFill>
                  <a:srgbClr val="0000FF"/>
                </a:solidFill>
              </a:rPr>
              <a:t>Know your pupil and their interests</a:t>
            </a:r>
            <a:endParaRPr/>
          </a:p>
          <a:p>
            <a:pPr marL="274320" lvl="0" indent="-129540" algn="l" rtl="0">
              <a:spcBef>
                <a:spcPts val="480"/>
              </a:spcBef>
              <a:spcAft>
                <a:spcPts val="0"/>
              </a:spcAft>
              <a:buSzPts val="2280"/>
              <a:buFont typeface="Noto Sans Symbols"/>
              <a:buNone/>
            </a:pPr>
            <a:endParaRPr sz="2400">
              <a:solidFill>
                <a:srgbClr val="0000FF"/>
              </a:solidFill>
            </a:endParaRPr>
          </a:p>
          <a:p>
            <a:pPr marL="274320" lvl="0" indent="-274320" algn="l" rtl="0">
              <a:spcBef>
                <a:spcPts val="480"/>
              </a:spcBef>
              <a:spcAft>
                <a:spcPts val="0"/>
              </a:spcAft>
              <a:buSzPts val="2280"/>
              <a:buFont typeface="Noto Sans Symbols"/>
              <a:buChar char="✔"/>
            </a:pPr>
            <a:r>
              <a:rPr lang="en-GB" sz="2400">
                <a:solidFill>
                  <a:srgbClr val="0000FF"/>
                </a:solidFill>
              </a:rPr>
              <a:t>Apply key words and ideas</a:t>
            </a:r>
            <a:endParaRPr/>
          </a:p>
          <a:p>
            <a:pPr marL="274320" lvl="0" indent="-129540" algn="l" rtl="0">
              <a:spcBef>
                <a:spcPts val="480"/>
              </a:spcBef>
              <a:spcAft>
                <a:spcPts val="0"/>
              </a:spcAft>
              <a:buSzPts val="2280"/>
              <a:buFont typeface="Noto Sans Symbols"/>
              <a:buNone/>
            </a:pPr>
            <a:endParaRPr sz="2400">
              <a:solidFill>
                <a:srgbClr val="0000FF"/>
              </a:solidFill>
            </a:endParaRPr>
          </a:p>
          <a:p>
            <a:pPr marL="274320" lvl="0" indent="-274320" algn="l" rtl="0">
              <a:spcBef>
                <a:spcPts val="480"/>
              </a:spcBef>
              <a:spcAft>
                <a:spcPts val="0"/>
              </a:spcAft>
              <a:buSzPts val="2280"/>
              <a:buFont typeface="Noto Sans Symbols"/>
              <a:buChar char="✔"/>
            </a:pPr>
            <a:r>
              <a:rPr lang="en-GB" sz="2400">
                <a:solidFill>
                  <a:srgbClr val="0000FF"/>
                </a:solidFill>
              </a:rPr>
              <a:t>Prevent anxiety</a:t>
            </a:r>
            <a:endParaRPr/>
          </a:p>
        </p:txBody>
      </p:sp>
      <p:sp>
        <p:nvSpPr>
          <p:cNvPr id="211" name="Google Shape;211;p17"/>
          <p:cNvSpPr/>
          <p:nvPr/>
        </p:nvSpPr>
        <p:spPr>
          <a:xfrm>
            <a:off x="7572375" y="1428750"/>
            <a:ext cx="485775" cy="976313"/>
          </a:xfrm>
          <a:prstGeom prst="downArrow">
            <a:avLst>
              <a:gd name="adj1" fmla="val 50000"/>
              <a:gd name="adj2" fmla="val 50245"/>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dk1"/>
              </a:solidFill>
              <a:latin typeface="Tahoma"/>
              <a:ea typeface="Tahoma"/>
              <a:cs typeface="Tahoma"/>
              <a:sym typeface="Tahoma"/>
            </a:endParaRPr>
          </a:p>
        </p:txBody>
      </p:sp>
      <p:sp>
        <p:nvSpPr>
          <p:cNvPr id="212" name="Google Shape;212;p17"/>
          <p:cNvSpPr/>
          <p:nvPr/>
        </p:nvSpPr>
        <p:spPr>
          <a:xfrm>
            <a:off x="7572375" y="2452688"/>
            <a:ext cx="485775" cy="976312"/>
          </a:xfrm>
          <a:prstGeom prst="downArrow">
            <a:avLst>
              <a:gd name="adj1" fmla="val 50000"/>
              <a:gd name="adj2" fmla="val 50245"/>
            </a:avLst>
          </a:prstGeom>
          <a:solidFill>
            <a:srgbClr val="FFC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dk1"/>
              </a:solidFill>
              <a:latin typeface="Tahoma"/>
              <a:ea typeface="Tahoma"/>
              <a:cs typeface="Tahoma"/>
              <a:sym typeface="Tahoma"/>
            </a:endParaRPr>
          </a:p>
        </p:txBody>
      </p:sp>
      <p:sp>
        <p:nvSpPr>
          <p:cNvPr id="213" name="Google Shape;213;p17"/>
          <p:cNvSpPr/>
          <p:nvPr/>
        </p:nvSpPr>
        <p:spPr>
          <a:xfrm>
            <a:off x="7572375" y="3571875"/>
            <a:ext cx="485775" cy="976313"/>
          </a:xfrm>
          <a:prstGeom prst="downArrow">
            <a:avLst>
              <a:gd name="adj1" fmla="val 50000"/>
              <a:gd name="adj2" fmla="val 50245"/>
            </a:avLst>
          </a:prstGeom>
          <a:solidFill>
            <a:srgbClr val="00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dk1"/>
              </a:solidFill>
              <a:latin typeface="Tahoma"/>
              <a:ea typeface="Tahoma"/>
              <a:cs typeface="Tahoma"/>
              <a:sym typeface="Tahoma"/>
            </a:endParaRPr>
          </a:p>
        </p:txBody>
      </p:sp>
      <p:pic>
        <p:nvPicPr>
          <p:cNvPr id="214" name="Google Shape;214;p17" descr="happy sun.jpg"/>
          <p:cNvPicPr preferRelativeResize="0"/>
          <p:nvPr/>
        </p:nvPicPr>
        <p:blipFill rotWithShape="1">
          <a:blip r:embed="rId3">
            <a:alphaModFix/>
          </a:blip>
          <a:srcRect/>
          <a:stretch/>
        </p:blipFill>
        <p:spPr>
          <a:xfrm>
            <a:off x="7164288" y="4797152"/>
            <a:ext cx="1411610" cy="1176342"/>
          </a:xfrm>
          <a:prstGeom prst="rect">
            <a:avLst/>
          </a:prstGeom>
          <a:noFill/>
          <a:ln>
            <a:noFill/>
          </a:ln>
        </p:spPr>
      </p:pic>
      <p:pic>
        <p:nvPicPr>
          <p:cNvPr id="8" name="Picture 7" descr="A picture containing text, star, outdoor object&#10;&#10;Description automatically generated">
            <a:extLst>
              <a:ext uri="{FF2B5EF4-FFF2-40B4-BE49-F238E27FC236}">
                <a16:creationId xmlns:a16="http://schemas.microsoft.com/office/drawing/2014/main" id="{ACF589F8-EFCF-F14E-BB1F-B86D2B090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660" y="5772206"/>
            <a:ext cx="1152188" cy="1085794"/>
          </a:xfrm>
          <a:prstGeom prst="rect">
            <a:avLst/>
          </a:prstGeom>
        </p:spPr>
      </p:pic>
      <p:pic>
        <p:nvPicPr>
          <p:cNvPr id="9" name="Picture 8" descr="A picture containing text, star, outdoor object&#10;&#10;Description automatically generated">
            <a:extLst>
              <a:ext uri="{FF2B5EF4-FFF2-40B4-BE49-F238E27FC236}">
                <a16:creationId xmlns:a16="http://schemas.microsoft.com/office/drawing/2014/main" id="{6684F0C1-8F72-474A-B116-85EC95C8D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2" y="5794432"/>
            <a:ext cx="1152188" cy="108579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prstGeom prst="rect">
            <a:avLst/>
          </a:prstGeom>
        </p:spPr>
        <p:txBody>
          <a:bodyPr spcFirstLastPara="1" wrap="square" lIns="91425" tIns="91425" rIns="91425" bIns="91425" anchor="b" anchorCtr="0">
            <a:noAutofit/>
          </a:bodyPr>
          <a:lstStyle/>
          <a:p>
            <a:r>
              <a:rPr lang="en" sz="3000" dirty="0">
                <a:solidFill>
                  <a:schemeClr val="bg1"/>
                </a:solidFill>
              </a:rPr>
              <a:t>Thanks!</a:t>
            </a:r>
            <a:endParaRPr sz="3000" dirty="0">
              <a:solidFill>
                <a:schemeClr val="bg1"/>
              </a:solidFill>
            </a:endParaRPr>
          </a:p>
        </p:txBody>
      </p:sp>
      <p:sp>
        <p:nvSpPr>
          <p:cNvPr id="284" name="Google Shape;284;p41"/>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n" sz="1400" dirty="0"/>
              <a:t>Contact us:</a:t>
            </a:r>
            <a:endParaRPr sz="1400" dirty="0"/>
          </a:p>
          <a:p>
            <a:pPr marL="0" indent="0">
              <a:spcBef>
                <a:spcPts val="1600"/>
              </a:spcBef>
              <a:buNone/>
            </a:pPr>
            <a:r>
              <a:rPr lang="en" sz="1400" dirty="0"/>
              <a:t>Catrina Lowri</a:t>
            </a:r>
            <a:endParaRPr sz="1400" dirty="0"/>
          </a:p>
          <a:p>
            <a:pPr marL="0" indent="0">
              <a:buNone/>
            </a:pPr>
            <a:r>
              <a:rPr lang="en" sz="1400" u="sng" dirty="0">
                <a:solidFill>
                  <a:schemeClr val="tx2"/>
                </a:solidFill>
                <a:hlinkClick r:id="rId3">
                  <a:extLst>
                    <a:ext uri="{A12FA001-AC4F-418D-AE19-62706E023703}">
                      <ahyp:hlinkClr xmlns:ahyp="http://schemas.microsoft.com/office/drawing/2018/hyperlinkcolor" val="tx"/>
                    </a:ext>
                  </a:extLst>
                </a:hlinkClick>
              </a:rPr>
              <a:t>www.neuroteachers.com</a:t>
            </a:r>
            <a:endParaRPr sz="1400" dirty="0">
              <a:solidFill>
                <a:schemeClr val="tx2"/>
              </a:solidFill>
            </a:endParaRPr>
          </a:p>
          <a:p>
            <a:pPr marL="0" indent="0">
              <a:buNone/>
            </a:pPr>
            <a:endParaRPr sz="1400" dirty="0">
              <a:solidFill>
                <a:schemeClr val="tx2"/>
              </a:solidFill>
            </a:endParaRPr>
          </a:p>
          <a:p>
            <a:pPr marL="0" indent="0">
              <a:buNone/>
            </a:pPr>
            <a:r>
              <a:rPr lang="en" sz="1100" dirty="0">
                <a:solidFill>
                  <a:schemeClr val="tx2"/>
                </a:solidFill>
                <a:latin typeface="Arial"/>
                <a:ea typeface="Arial"/>
                <a:cs typeface="Arial"/>
                <a:sym typeface="Arial"/>
              </a:rPr>
              <a:t>Facebook </a:t>
            </a:r>
            <a:r>
              <a:rPr lang="en" sz="1100" u="sng" dirty="0">
                <a:solidFill>
                  <a:schemeClr val="tx2"/>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https://www.facebook.com/groups/762451187641854</a:t>
            </a:r>
            <a:endParaRPr sz="1100" dirty="0">
              <a:solidFill>
                <a:schemeClr val="tx2"/>
              </a:solidFill>
              <a:latin typeface="Arial"/>
              <a:ea typeface="Arial"/>
              <a:cs typeface="Arial"/>
              <a:sym typeface="Arial"/>
            </a:endParaRPr>
          </a:p>
          <a:p>
            <a:pPr marL="0" indent="0">
              <a:buNone/>
            </a:pPr>
            <a:r>
              <a:rPr lang="en" sz="1100" dirty="0" err="1">
                <a:solidFill>
                  <a:schemeClr val="tx2"/>
                </a:solidFill>
                <a:latin typeface="Arial"/>
                <a:ea typeface="Arial"/>
                <a:cs typeface="Arial"/>
                <a:sym typeface="Arial"/>
              </a:rPr>
              <a:t>Linkedin</a:t>
            </a:r>
            <a:r>
              <a:rPr lang="en" sz="1100" dirty="0">
                <a:solidFill>
                  <a:schemeClr val="tx2"/>
                </a:solidFill>
                <a:latin typeface="Arial"/>
                <a:ea typeface="Arial"/>
                <a:cs typeface="Arial"/>
                <a:sym typeface="Arial"/>
              </a:rPr>
              <a:t> </a:t>
            </a:r>
            <a:r>
              <a:rPr lang="en" sz="1100" u="sng" dirty="0">
                <a:solidFill>
                  <a:schemeClr val="tx2"/>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https://www.linkedin.com/in/catrina-anne-lowri-32a7791b2/</a:t>
            </a:r>
            <a:endParaRPr sz="1100" dirty="0">
              <a:solidFill>
                <a:schemeClr val="tx2"/>
              </a:solidFill>
              <a:latin typeface="Arial"/>
              <a:ea typeface="Arial"/>
              <a:cs typeface="Arial"/>
              <a:sym typeface="Arial"/>
            </a:endParaRPr>
          </a:p>
          <a:p>
            <a:pPr marL="0" indent="0">
              <a:buNone/>
            </a:pPr>
            <a:r>
              <a:rPr lang="en-GB" sz="1400" dirty="0"/>
              <a:t> Twitter @</a:t>
            </a:r>
            <a:r>
              <a:rPr lang="en-GB" sz="1400" dirty="0" err="1"/>
              <a:t>neuroteachers</a:t>
            </a:r>
            <a:endParaRPr lang="en-GB" sz="1400" dirty="0"/>
          </a:p>
          <a:p>
            <a:pPr marL="0" indent="0">
              <a:buNone/>
            </a:pPr>
            <a:r>
              <a:rPr lang="en-GB" sz="1400" dirty="0"/>
              <a:t>Instagram @</a:t>
            </a:r>
            <a:r>
              <a:rPr lang="en-GB" sz="1400" dirty="0" err="1"/>
              <a:t>neuroteachersuk</a:t>
            </a:r>
            <a:endParaRPr lang="en-GB" sz="1400" dirty="0"/>
          </a:p>
          <a:p>
            <a:pPr marL="0" indent="0">
              <a:buNone/>
            </a:pPr>
            <a:r>
              <a:rPr lang="en-GB" sz="1400" dirty="0"/>
              <a:t>YouTube https://</a:t>
            </a:r>
            <a:r>
              <a:rPr lang="en-GB" sz="1400" dirty="0" err="1"/>
              <a:t>www.youtube.com</a:t>
            </a:r>
            <a:r>
              <a:rPr lang="en-GB" sz="1400" dirty="0"/>
              <a:t>/@neuroteachers7746</a:t>
            </a:r>
            <a:endParaRPr sz="1400" dirty="0"/>
          </a:p>
          <a:p>
            <a:pPr marL="0" indent="0">
              <a:buNone/>
            </a:pPr>
            <a:endParaRPr sz="1400" dirty="0"/>
          </a:p>
          <a:p>
            <a:pPr marL="0" indent="0">
              <a:buNone/>
            </a:pPr>
            <a:r>
              <a:rPr lang="en" sz="1400" dirty="0"/>
              <a:t> </a:t>
            </a:r>
            <a:endParaRPr sz="1400" dirty="0"/>
          </a:p>
        </p:txBody>
      </p:sp>
      <p:pic>
        <p:nvPicPr>
          <p:cNvPr id="285" name="Google Shape;285;p41"/>
          <p:cNvPicPr preferRelativeResize="0"/>
          <p:nvPr/>
        </p:nvPicPr>
        <p:blipFill>
          <a:blip r:embed="rId6">
            <a:alphaModFix/>
          </a:blip>
          <a:stretch>
            <a:fillRect/>
          </a:stretch>
        </p:blipFill>
        <p:spPr>
          <a:xfrm>
            <a:off x="3782653" y="1056425"/>
            <a:ext cx="4531898"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5D03-79AF-2B40-8F69-4BB9BD67161A}"/>
              </a:ext>
            </a:extLst>
          </p:cNvPr>
          <p:cNvSpPr>
            <a:spLocks noGrp="1"/>
          </p:cNvSpPr>
          <p:nvPr>
            <p:ph type="title"/>
          </p:nvPr>
        </p:nvSpPr>
        <p:spPr/>
        <p:txBody>
          <a:bodyPr/>
          <a:lstStyle/>
          <a:p>
            <a:r>
              <a:rPr lang="en-US" dirty="0"/>
              <a:t>Useful resources</a:t>
            </a:r>
          </a:p>
        </p:txBody>
      </p:sp>
      <p:sp>
        <p:nvSpPr>
          <p:cNvPr id="3" name="Text Placeholder 2">
            <a:extLst>
              <a:ext uri="{FF2B5EF4-FFF2-40B4-BE49-F238E27FC236}">
                <a16:creationId xmlns:a16="http://schemas.microsoft.com/office/drawing/2014/main" id="{150EB5C6-9969-5443-8FE7-7CBB9CA4C77C}"/>
              </a:ext>
            </a:extLst>
          </p:cNvPr>
          <p:cNvSpPr>
            <a:spLocks noGrp="1"/>
          </p:cNvSpPr>
          <p:nvPr>
            <p:ph type="body" idx="1"/>
          </p:nvPr>
        </p:nvSpPr>
        <p:spPr/>
        <p:txBody>
          <a:bodyPr/>
          <a:lstStyle/>
          <a:p>
            <a:r>
              <a:rPr lang="en-US" sz="2000" dirty="0"/>
              <a:t>Autism Education Trust</a:t>
            </a:r>
          </a:p>
          <a:p>
            <a:r>
              <a:rPr lang="en-US" sz="2000" dirty="0"/>
              <a:t>Standards for Schools</a:t>
            </a:r>
          </a:p>
          <a:p>
            <a:r>
              <a:rPr lang="en-US" sz="2000" dirty="0">
                <a:solidFill>
                  <a:schemeClr val="tx1"/>
                </a:solidFill>
                <a:hlinkClick r:id="rId2">
                  <a:extLst>
                    <a:ext uri="{A12FA001-AC4F-418D-AE19-62706E023703}">
                      <ahyp:hlinkClr xmlns:ahyp="http://schemas.microsoft.com/office/drawing/2018/hyperlinkcolor" val="tx"/>
                    </a:ext>
                  </a:extLst>
                </a:hlinkClick>
              </a:rPr>
              <a:t>https://www.autismeducationtrust.org.uk/resources/aet-schools-standards-framework#:~:text=The%20Schools%20Standards%20Framework%20can,plan%20and%20implement%20improvement%20processes</a:t>
            </a:r>
            <a:r>
              <a:rPr lang="en-US" sz="2000" dirty="0">
                <a:solidFill>
                  <a:schemeClr val="tx1"/>
                </a:solidFill>
              </a:rPr>
              <a:t>.</a:t>
            </a:r>
          </a:p>
          <a:p>
            <a:r>
              <a:rPr lang="en-US" sz="2000" dirty="0">
                <a:solidFill>
                  <a:schemeClr val="tx1"/>
                </a:solidFill>
              </a:rPr>
              <a:t>Competency framework</a:t>
            </a:r>
          </a:p>
          <a:p>
            <a:r>
              <a:rPr lang="en-US" sz="2000" dirty="0">
                <a:solidFill>
                  <a:schemeClr val="tx1"/>
                </a:solidFill>
                <a:hlinkClick r:id="rId3">
                  <a:extLst>
                    <a:ext uri="{A12FA001-AC4F-418D-AE19-62706E023703}">
                      <ahyp:hlinkClr xmlns:ahyp="http://schemas.microsoft.com/office/drawing/2018/hyperlinkcolor" val="tx"/>
                    </a:ext>
                  </a:extLst>
                </a:hlinkClick>
              </a:rPr>
              <a:t>https://www.autismeducationtrust.org.uk/resources/aet-schools-competency-framework</a:t>
            </a:r>
            <a:endParaRPr lang="en-US" sz="2000" dirty="0">
              <a:solidFill>
                <a:schemeClr val="tx1"/>
              </a:solidFill>
            </a:endParaRPr>
          </a:p>
          <a:p>
            <a:r>
              <a:rPr lang="en-US" sz="2000" dirty="0">
                <a:solidFill>
                  <a:schemeClr val="tx1"/>
                </a:solidFill>
              </a:rPr>
              <a:t>Progression framework</a:t>
            </a:r>
          </a:p>
          <a:p>
            <a:r>
              <a:rPr lang="en-US" sz="2000" dirty="0">
                <a:solidFill>
                  <a:schemeClr val="tx1"/>
                </a:solidFill>
                <a:hlinkClick r:id="rId4">
                  <a:extLst>
                    <a:ext uri="{A12FA001-AC4F-418D-AE19-62706E023703}">
                      <ahyp:hlinkClr xmlns:ahyp="http://schemas.microsoft.com/office/drawing/2018/hyperlinkcolor" val="tx"/>
                    </a:ext>
                  </a:extLst>
                </a:hlinkClick>
              </a:rPr>
              <a:t>https://www.autismeducationtrust.org.uk/resources/progression-framework</a:t>
            </a:r>
            <a:endParaRPr lang="en-US" sz="2000" dirty="0">
              <a:solidFill>
                <a:schemeClr val="tx1"/>
              </a:solidFill>
            </a:endParaRPr>
          </a:p>
          <a:p>
            <a:endParaRPr lang="en-US" sz="2000" dirty="0"/>
          </a:p>
          <a:p>
            <a:endParaRPr lang="en-US" sz="2000" dirty="0"/>
          </a:p>
          <a:p>
            <a:endParaRPr lang="en-US" sz="2000" dirty="0"/>
          </a:p>
          <a:p>
            <a:endParaRPr lang="en-US" dirty="0"/>
          </a:p>
          <a:p>
            <a:endParaRPr lang="en-US" dirty="0"/>
          </a:p>
          <a:p>
            <a:endParaRPr lang="en-US" dirty="0"/>
          </a:p>
        </p:txBody>
      </p:sp>
    </p:spTree>
    <p:extLst>
      <p:ext uri="{BB962C8B-B14F-4D97-AF65-F5344CB8AC3E}">
        <p14:creationId xmlns:p14="http://schemas.microsoft.com/office/powerpoint/2010/main" val="982042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8"/>
          <p:cNvSpPr txBox="1">
            <a:spLocks noGrp="1"/>
          </p:cNvSpPr>
          <p:nvPr>
            <p:ph type="title"/>
          </p:nvPr>
        </p:nvSpPr>
        <p:spPr>
          <a:xfrm>
            <a:off x="685800" y="642918"/>
            <a:ext cx="7772400" cy="957282"/>
          </a:xfrm>
          <a:prstGeom prst="rect">
            <a:avLst/>
          </a:prstGeom>
          <a:noFill/>
          <a:ln>
            <a:noFill/>
          </a:ln>
        </p:spPr>
        <p:txBody>
          <a:bodyPr spcFirstLastPara="1" wrap="square" lIns="0" tIns="45700" rIns="0" bIns="0" anchor="b" anchorCtr="0">
            <a:normAutofit/>
          </a:bodyPr>
          <a:lstStyle/>
          <a:p>
            <a:pPr marL="0" lvl="0" indent="0" algn="ctr" rtl="0">
              <a:spcBef>
                <a:spcPts val="0"/>
              </a:spcBef>
              <a:spcAft>
                <a:spcPts val="0"/>
              </a:spcAft>
              <a:buClr>
                <a:schemeClr val="dk2"/>
              </a:buClr>
              <a:buSzPts val="5000"/>
              <a:buFont typeface="Calibri"/>
              <a:buNone/>
            </a:pPr>
            <a:r>
              <a:rPr lang="en-GB" dirty="0"/>
              <a:t>References</a:t>
            </a:r>
            <a:endParaRPr dirty="0"/>
          </a:p>
        </p:txBody>
      </p:sp>
      <p:sp>
        <p:nvSpPr>
          <p:cNvPr id="221" name="Google Shape;221;p18"/>
          <p:cNvSpPr txBox="1">
            <a:spLocks noGrp="1"/>
          </p:cNvSpPr>
          <p:nvPr>
            <p:ph type="body" idx="1"/>
          </p:nvPr>
        </p:nvSpPr>
        <p:spPr>
          <a:xfrm>
            <a:off x="683568" y="1340768"/>
            <a:ext cx="7772400" cy="4374248"/>
          </a:xfrm>
          <a:prstGeom prst="rect">
            <a:avLst/>
          </a:prstGeom>
          <a:noFill/>
          <a:ln>
            <a:noFill/>
          </a:ln>
        </p:spPr>
        <p:txBody>
          <a:bodyPr spcFirstLastPara="1" wrap="square" lIns="91425" tIns="45700" rIns="91425" bIns="45700" anchor="t" anchorCtr="0">
            <a:normAutofit lnSpcReduction="10000"/>
          </a:bodyPr>
          <a:lstStyle/>
          <a:p>
            <a:pPr marL="274320" lvl="0" indent="-153670" algn="l" rtl="0">
              <a:lnSpc>
                <a:spcPct val="90000"/>
              </a:lnSpc>
              <a:spcBef>
                <a:spcPts val="0"/>
              </a:spcBef>
              <a:spcAft>
                <a:spcPts val="0"/>
              </a:spcAft>
              <a:buSzPts val="1900"/>
              <a:buNone/>
            </a:pPr>
            <a:endParaRPr sz="2000">
              <a:solidFill>
                <a:srgbClr val="0000FF"/>
              </a:solidFill>
            </a:endParaRPr>
          </a:p>
          <a:p>
            <a:pPr marL="274320" lvl="0" indent="-274320" algn="l" rtl="0">
              <a:lnSpc>
                <a:spcPct val="90000"/>
              </a:lnSpc>
              <a:spcBef>
                <a:spcPts val="400"/>
              </a:spcBef>
              <a:spcAft>
                <a:spcPts val="0"/>
              </a:spcAft>
              <a:buSzPts val="1900"/>
              <a:buChar char="⚫"/>
            </a:pPr>
            <a:r>
              <a:rPr lang="en-GB" sz="2000">
                <a:solidFill>
                  <a:srgbClr val="0000FF"/>
                </a:solidFill>
              </a:rPr>
              <a:t>Are you autistic? Channel 4 2018</a:t>
            </a:r>
            <a:endParaRPr/>
          </a:p>
          <a:p>
            <a:pPr marL="274320" lvl="0" indent="-274320" algn="l" rtl="0">
              <a:lnSpc>
                <a:spcPct val="90000"/>
              </a:lnSpc>
              <a:spcBef>
                <a:spcPts val="400"/>
              </a:spcBef>
              <a:spcAft>
                <a:spcPts val="0"/>
              </a:spcAft>
              <a:buSzPts val="1900"/>
              <a:buChar char="⚫"/>
            </a:pPr>
            <a:r>
              <a:rPr lang="en-GB" sz="2000">
                <a:solidFill>
                  <a:srgbClr val="0000FF"/>
                </a:solidFill>
              </a:rPr>
              <a:t>Inclusion Development Programme link available on www.nasen.org.uk</a:t>
            </a:r>
            <a:endParaRPr/>
          </a:p>
          <a:p>
            <a:pPr marL="274320" lvl="0" indent="-274320" algn="l" rtl="0">
              <a:lnSpc>
                <a:spcPct val="90000"/>
              </a:lnSpc>
              <a:spcBef>
                <a:spcPts val="400"/>
              </a:spcBef>
              <a:spcAft>
                <a:spcPts val="0"/>
              </a:spcAft>
              <a:buSzPts val="1900"/>
              <a:buChar char="⚫"/>
            </a:pPr>
            <a:r>
              <a:rPr lang="en-GB" sz="2000">
                <a:solidFill>
                  <a:srgbClr val="0000FF"/>
                </a:solidFill>
              </a:rPr>
              <a:t>Autistic Spectrum Disorders: Good Practice Guidance. DfES/597/2002/REV</a:t>
            </a:r>
            <a:endParaRPr sz="2000">
              <a:solidFill>
                <a:srgbClr val="0000FF"/>
              </a:solidFill>
              <a:latin typeface="Arimo"/>
              <a:ea typeface="Arimo"/>
              <a:cs typeface="Arimo"/>
              <a:sym typeface="Arimo"/>
            </a:endParaRPr>
          </a:p>
          <a:p>
            <a:pPr marL="274320" lvl="0" indent="-274320" algn="l" rtl="0">
              <a:lnSpc>
                <a:spcPct val="90000"/>
              </a:lnSpc>
              <a:spcBef>
                <a:spcPts val="400"/>
              </a:spcBef>
              <a:spcAft>
                <a:spcPts val="0"/>
              </a:spcAft>
              <a:buSzPts val="1900"/>
              <a:buChar char="⚫"/>
            </a:pPr>
            <a:r>
              <a:rPr lang="en-GB" sz="2000">
                <a:solidFill>
                  <a:srgbClr val="0000FF"/>
                </a:solidFill>
                <a:latin typeface="Arimo"/>
                <a:ea typeface="Arimo"/>
                <a:cs typeface="Arimo"/>
                <a:sym typeface="Arimo"/>
              </a:rPr>
              <a:t>AS Early Years / Primary / Secondary box – available from the C&amp;I team website</a:t>
            </a:r>
            <a:endParaRPr/>
          </a:p>
          <a:p>
            <a:pPr marL="274320" lvl="0" indent="-274320" algn="l" rtl="0">
              <a:lnSpc>
                <a:spcPct val="90000"/>
              </a:lnSpc>
              <a:spcBef>
                <a:spcPts val="400"/>
              </a:spcBef>
              <a:spcAft>
                <a:spcPts val="0"/>
              </a:spcAft>
              <a:buSzPts val="1900"/>
              <a:buChar char="⚫"/>
            </a:pPr>
            <a:r>
              <a:rPr lang="en-GB" sz="2000" u="sng">
                <a:solidFill>
                  <a:srgbClr val="0000FF"/>
                </a:solidFill>
                <a:latin typeface="Arimo"/>
                <a:ea typeface="Arimo"/>
                <a:cs typeface="Arimo"/>
                <a:sym typeface="Arimo"/>
                <a:hlinkClick r:id="rId3">
                  <a:extLst>
                    <a:ext uri="{A12FA001-AC4F-418D-AE19-62706E023703}">
                      <ahyp:hlinkClr xmlns:ahyp="http://schemas.microsoft.com/office/drawing/2018/hyperlinkcolor" val="tx"/>
                    </a:ext>
                  </a:extLst>
                </a:hlinkClick>
              </a:rPr>
              <a:t>www.autism.org.uk</a:t>
            </a:r>
            <a:r>
              <a:rPr lang="en-GB" sz="2000">
                <a:solidFill>
                  <a:srgbClr val="0000FF"/>
                </a:solidFill>
                <a:latin typeface="Arimo"/>
                <a:ea typeface="Arimo"/>
                <a:cs typeface="Arimo"/>
                <a:sym typeface="Arimo"/>
              </a:rPr>
              <a:t>  (National Autistic Society)</a:t>
            </a:r>
            <a:endParaRPr/>
          </a:p>
          <a:p>
            <a:pPr marL="274320" lvl="0" indent="-274320" algn="l" rtl="0">
              <a:lnSpc>
                <a:spcPct val="90000"/>
              </a:lnSpc>
              <a:spcBef>
                <a:spcPts val="400"/>
              </a:spcBef>
              <a:spcAft>
                <a:spcPts val="0"/>
              </a:spcAft>
              <a:buSzPts val="1900"/>
              <a:buChar char="⚫"/>
            </a:pPr>
            <a:r>
              <a:rPr lang="en-GB" sz="2000" u="sng">
                <a:solidFill>
                  <a:srgbClr val="0000FF"/>
                </a:solidFill>
                <a:latin typeface="Arimo"/>
                <a:ea typeface="Arimo"/>
                <a:cs typeface="Arimo"/>
                <a:sym typeface="Arimo"/>
                <a:hlinkClick r:id="rId4">
                  <a:extLst>
                    <a:ext uri="{A12FA001-AC4F-418D-AE19-62706E023703}">
                      <ahyp:hlinkClr xmlns:ahyp="http://schemas.microsoft.com/office/drawing/2018/hyperlinkcolor" val="tx"/>
                    </a:ext>
                  </a:extLst>
                </a:hlinkClick>
              </a:rPr>
              <a:t>www.autismeducationtrust.org.uk</a:t>
            </a:r>
            <a:r>
              <a:rPr lang="en-GB" sz="2000">
                <a:solidFill>
                  <a:srgbClr val="0000FF"/>
                </a:solidFill>
                <a:latin typeface="Arimo"/>
                <a:ea typeface="Arimo"/>
                <a:cs typeface="Arimo"/>
                <a:sym typeface="Arimo"/>
              </a:rPr>
              <a:t> </a:t>
            </a:r>
            <a:endParaRPr/>
          </a:p>
          <a:p>
            <a:pPr marL="274320" lvl="0" indent="-274320" algn="l" rtl="0">
              <a:lnSpc>
                <a:spcPct val="90000"/>
              </a:lnSpc>
              <a:spcBef>
                <a:spcPts val="520"/>
              </a:spcBef>
              <a:spcAft>
                <a:spcPts val="0"/>
              </a:spcAft>
              <a:buSzPts val="1900"/>
              <a:buChar char="⚫"/>
            </a:pPr>
            <a:r>
              <a:rPr lang="en-GB" sz="2000">
                <a:solidFill>
                  <a:srgbClr val="0000FF"/>
                </a:solidFill>
                <a:latin typeface="Arimo"/>
                <a:ea typeface="Arimo"/>
                <a:cs typeface="Arimo"/>
                <a:sym typeface="Arimo"/>
              </a:rPr>
              <a:t>Amythyst Schaber: Ask An Autistic (on YouTube) and </a:t>
            </a:r>
            <a:r>
              <a:rPr lang="en-GB" sz="2000" u="sng">
                <a:solidFill>
                  <a:schemeClr val="hlink"/>
                </a:solidFill>
                <a:latin typeface="Arimo"/>
                <a:ea typeface="Arimo"/>
                <a:cs typeface="Arimo"/>
                <a:sym typeface="Arimo"/>
                <a:hlinkClick r:id="rId5"/>
              </a:rPr>
              <a:t>www.neurowonderful.com</a:t>
            </a:r>
            <a:r>
              <a:rPr lang="en-GB">
                <a:latin typeface="Arimo"/>
                <a:ea typeface="Arimo"/>
                <a:cs typeface="Arimo"/>
                <a:sym typeface="Arimo"/>
              </a:rPr>
              <a:t> </a:t>
            </a:r>
            <a:endParaRPr/>
          </a:p>
          <a:p>
            <a:pPr marL="274320" lvl="0" indent="-274320" algn="l" rtl="0">
              <a:lnSpc>
                <a:spcPct val="90000"/>
              </a:lnSpc>
              <a:spcBef>
                <a:spcPts val="520"/>
              </a:spcBef>
              <a:spcAft>
                <a:spcPts val="0"/>
              </a:spcAft>
              <a:buSzPts val="2470"/>
              <a:buChar char="⚫"/>
            </a:pPr>
            <a:r>
              <a:rPr lang="en-GB">
                <a:solidFill>
                  <a:srgbClr val="0000FF"/>
                </a:solidFill>
                <a:latin typeface="Arimo"/>
                <a:ea typeface="Arimo"/>
                <a:cs typeface="Arimo"/>
                <a:sym typeface="Arimo"/>
              </a:rPr>
              <a:t>The girl with the curly hair project</a:t>
            </a:r>
            <a:endParaRPr/>
          </a:p>
          <a:p>
            <a:pPr marL="274320" lvl="0" indent="-274320" algn="l" rtl="0">
              <a:lnSpc>
                <a:spcPct val="90000"/>
              </a:lnSpc>
              <a:spcBef>
                <a:spcPts val="520"/>
              </a:spcBef>
              <a:spcAft>
                <a:spcPts val="0"/>
              </a:spcAft>
              <a:buSzPts val="2470"/>
              <a:buChar char="⚫"/>
            </a:pPr>
            <a:r>
              <a:rPr lang="en-GB">
                <a:solidFill>
                  <a:srgbClr val="0000FF"/>
                </a:solidFill>
                <a:latin typeface="Arimo"/>
                <a:ea typeface="Arimo"/>
                <a:cs typeface="Arimo"/>
                <a:sym typeface="Arimo"/>
              </a:rPr>
              <a:t>McDonnel 2014</a:t>
            </a:r>
            <a:endParaRPr/>
          </a:p>
          <a:p>
            <a:pPr marL="274320" lvl="0" indent="-117475" algn="l" rtl="0">
              <a:lnSpc>
                <a:spcPct val="90000"/>
              </a:lnSpc>
              <a:spcBef>
                <a:spcPts val="520"/>
              </a:spcBef>
              <a:spcAft>
                <a:spcPts val="0"/>
              </a:spcAft>
              <a:buSzPts val="2470"/>
              <a:buNone/>
            </a:pPr>
            <a:endParaRPr>
              <a:latin typeface="Arimo"/>
              <a:ea typeface="Arimo"/>
              <a:cs typeface="Arimo"/>
              <a:sym typeface="Arimo"/>
            </a:endParaRPr>
          </a:p>
          <a:p>
            <a:pPr marL="274320" lvl="0" indent="-117475" algn="l" rtl="0">
              <a:lnSpc>
                <a:spcPct val="90000"/>
              </a:lnSpc>
              <a:spcBef>
                <a:spcPts val="520"/>
              </a:spcBef>
              <a:spcAft>
                <a:spcPts val="0"/>
              </a:spcAft>
              <a:buSzPts val="2470"/>
              <a:buNone/>
            </a:pPr>
            <a:endParaRPr>
              <a:latin typeface="Arimo"/>
              <a:ea typeface="Arimo"/>
              <a:cs typeface="Arimo"/>
              <a:sym typeface="Arimo"/>
            </a:endParaRPr>
          </a:p>
          <a:p>
            <a:pPr marL="274320" lvl="0" indent="-117475" algn="l" rtl="0">
              <a:lnSpc>
                <a:spcPct val="90000"/>
              </a:lnSpc>
              <a:spcBef>
                <a:spcPts val="520"/>
              </a:spcBef>
              <a:spcAft>
                <a:spcPts val="0"/>
              </a:spcAft>
              <a:buSzPts val="2470"/>
              <a:buNone/>
            </a:pPr>
            <a:endParaRPr>
              <a:latin typeface="Arimo"/>
              <a:ea typeface="Arimo"/>
              <a:cs typeface="Arimo"/>
              <a:sym typeface="Arimo"/>
            </a:endParaRPr>
          </a:p>
          <a:p>
            <a:pPr marL="274320" lvl="0" indent="-117475" algn="l" rtl="0">
              <a:lnSpc>
                <a:spcPct val="90000"/>
              </a:lnSpc>
              <a:spcBef>
                <a:spcPts val="520"/>
              </a:spcBef>
              <a:spcAft>
                <a:spcPts val="0"/>
              </a:spcAft>
              <a:buSzPts val="2470"/>
              <a:buNone/>
            </a:pPr>
            <a:endParaRPr>
              <a:latin typeface="Arimo"/>
              <a:ea typeface="Arimo"/>
              <a:cs typeface="Arimo"/>
              <a:sym typeface="Arimo"/>
            </a:endParaRPr>
          </a:p>
          <a:p>
            <a:pPr marL="274320" lvl="0" indent="-117475" algn="l" rtl="0">
              <a:lnSpc>
                <a:spcPct val="90000"/>
              </a:lnSpc>
              <a:spcBef>
                <a:spcPts val="520"/>
              </a:spcBef>
              <a:spcAft>
                <a:spcPts val="0"/>
              </a:spcAft>
              <a:buSzPts val="2470"/>
              <a:buNone/>
            </a:pPr>
            <a:endParaRPr sz="2600">
              <a:solidFill>
                <a:schemeClr val="accent2"/>
              </a:solidFill>
              <a:latin typeface="Arimo"/>
              <a:ea typeface="Arimo"/>
              <a:cs typeface="Arimo"/>
              <a:sym typeface="Arim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prstGeom prst="rect">
            <a:avLst/>
          </a:prstGeom>
        </p:spPr>
        <p:txBody>
          <a:bodyPr spcFirstLastPara="1" wrap="square" lIns="91425" tIns="91425" rIns="91425" bIns="91425" anchor="b" anchorCtr="0">
            <a:normAutofit/>
          </a:bodyPr>
          <a:lstStyle/>
          <a:p>
            <a:r>
              <a:rPr lang="en-GB"/>
              <a:t>Who and what?</a:t>
            </a:r>
            <a:endParaRPr/>
          </a:p>
        </p:txBody>
      </p:sp>
      <p:sp>
        <p:nvSpPr>
          <p:cNvPr id="98" name="Google Shape;98;p17"/>
          <p:cNvSpPr txBox="1">
            <a:spLocks noGrp="1"/>
          </p:cNvSpPr>
          <p:nvPr>
            <p:ph type="body" idx="1"/>
          </p:nvPr>
        </p:nvSpPr>
        <p:spPr>
          <a:prstGeom prst="rect">
            <a:avLst/>
          </a:prstGeom>
        </p:spPr>
        <p:txBody>
          <a:bodyPr spcFirstLastPara="1" wrap="square" lIns="91425" tIns="91425" rIns="91425" bIns="91425" anchor="t" anchorCtr="0">
            <a:normAutofit fontScale="92500" lnSpcReduction="20000"/>
          </a:bodyPr>
          <a:lstStyle/>
          <a:p>
            <a:pPr marL="0" indent="0">
              <a:buNone/>
            </a:pPr>
            <a:r>
              <a:rPr lang="en-GB" dirty="0"/>
              <a:t>Who?</a:t>
            </a:r>
            <a:endParaRPr dirty="0"/>
          </a:p>
          <a:p>
            <a:pPr marL="457200" indent="-342900">
              <a:spcBef>
                <a:spcPts val="1200"/>
              </a:spcBef>
              <a:buChar char="-"/>
            </a:pPr>
            <a:r>
              <a:rPr lang="en-GB" dirty="0"/>
              <a:t>Catrina Lowri; experienced SENCO, qualified SEND teacher and founder of </a:t>
            </a:r>
            <a:r>
              <a:rPr lang="en-GB" dirty="0" err="1"/>
              <a:t>Neuroteachers</a:t>
            </a:r>
            <a:r>
              <a:rPr lang="en-GB" dirty="0"/>
              <a:t>. I am Neurodivergent myself; dyslexic and bipolar.</a:t>
            </a:r>
            <a:endParaRPr dirty="0"/>
          </a:p>
          <a:p>
            <a:pPr marL="0" indent="0">
              <a:spcBef>
                <a:spcPts val="1200"/>
              </a:spcBef>
              <a:buNone/>
            </a:pPr>
            <a:r>
              <a:rPr lang="en-GB" dirty="0"/>
              <a:t>What?</a:t>
            </a:r>
            <a:endParaRPr dirty="0"/>
          </a:p>
          <a:p>
            <a:pPr marL="0" indent="0">
              <a:spcBef>
                <a:spcPts val="1200"/>
              </a:spcBef>
              <a:spcAft>
                <a:spcPts val="1200"/>
              </a:spcAft>
              <a:buNone/>
            </a:pPr>
            <a:r>
              <a:rPr lang="en-GB" dirty="0"/>
              <a:t>-We will begin this introduction to Autism by talking about your ‘child in mind’. Then discuss the neurology, communication needs, sensory difference, special interests </a:t>
            </a:r>
            <a:r>
              <a:rPr lang="en-GB"/>
              <a:t>and behaviour. </a:t>
            </a:r>
            <a:endParaRPr dirty="0"/>
          </a:p>
        </p:txBody>
      </p:sp>
      <p:pic>
        <p:nvPicPr>
          <p:cNvPr id="5" name="Picture 4" descr="A picture containing text, star, outdoor object&#10;&#10;Description automatically generated">
            <a:extLst>
              <a:ext uri="{FF2B5EF4-FFF2-40B4-BE49-F238E27FC236}">
                <a16:creationId xmlns:a16="http://schemas.microsoft.com/office/drawing/2014/main" id="{C7B5DA87-9E6C-5746-97A5-2D2E13E2B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90" y="5395652"/>
            <a:ext cx="1530474" cy="14422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A9AC-466C-5C46-AA5F-6CEAD2B3BC24}"/>
              </a:ext>
            </a:extLst>
          </p:cNvPr>
          <p:cNvSpPr>
            <a:spLocks noGrp="1"/>
          </p:cNvSpPr>
          <p:nvPr>
            <p:ph type="title"/>
          </p:nvPr>
        </p:nvSpPr>
        <p:spPr/>
        <p:txBody>
          <a:bodyPr/>
          <a:lstStyle/>
          <a:p>
            <a:r>
              <a:rPr lang="en-US" dirty="0"/>
              <a:t>-Your ‘child in mind’</a:t>
            </a:r>
          </a:p>
        </p:txBody>
      </p:sp>
      <p:pic>
        <p:nvPicPr>
          <p:cNvPr id="4" name="Content Placeholder 4" descr="Child holding bubble wand near mouth and looking upwards at bubbles of various sizes">
            <a:extLst>
              <a:ext uri="{FF2B5EF4-FFF2-40B4-BE49-F238E27FC236}">
                <a16:creationId xmlns:a16="http://schemas.microsoft.com/office/drawing/2014/main" id="{D8A6762C-6D67-A34F-8AC2-C4400BB7FE10}"/>
              </a:ext>
            </a:extLst>
          </p:cNvPr>
          <p:cNvPicPr>
            <a:picLocks noGrp="1" noChangeAspect="1"/>
          </p:cNvPicPr>
          <p:nvPr>
            <p:ph idx="1"/>
          </p:nvPr>
        </p:nvPicPr>
        <p:blipFill>
          <a:blip r:embed="rId3"/>
          <a:stretch>
            <a:fillRect/>
          </a:stretch>
        </p:blipFill>
        <p:spPr>
          <a:xfrm>
            <a:off x="2125590" y="2226469"/>
            <a:ext cx="4892821" cy="3263504"/>
          </a:xfrm>
        </p:spPr>
      </p:pic>
      <p:pic>
        <p:nvPicPr>
          <p:cNvPr id="6" name="Picture 5" descr="A picture containing text, star, outdoor object&#10;&#10;Description automatically generated">
            <a:extLst>
              <a:ext uri="{FF2B5EF4-FFF2-40B4-BE49-F238E27FC236}">
                <a16:creationId xmlns:a16="http://schemas.microsoft.com/office/drawing/2014/main" id="{57033D68-3487-D147-8CAD-B16D32FDA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089" y="5105400"/>
            <a:ext cx="1838475" cy="1732534"/>
          </a:xfrm>
          <a:prstGeom prst="rect">
            <a:avLst/>
          </a:prstGeom>
        </p:spPr>
      </p:pic>
    </p:spTree>
    <p:extLst>
      <p:ext uri="{BB962C8B-B14F-4D97-AF65-F5344CB8AC3E}">
        <p14:creationId xmlns:p14="http://schemas.microsoft.com/office/powerpoint/2010/main" val="1903276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1643042" y="0"/>
            <a:ext cx="5486400" cy="838200"/>
          </a:xfrm>
          <a:prstGeom prst="rect">
            <a:avLst/>
          </a:prstGeom>
          <a:noFill/>
          <a:ln>
            <a:noFill/>
          </a:ln>
        </p:spPr>
        <p:txBody>
          <a:bodyPr spcFirstLastPara="1" wrap="square" lIns="0" tIns="45700" rIns="0" bIns="0" anchor="b" anchorCtr="0">
            <a:normAutofit/>
          </a:bodyPr>
          <a:lstStyle/>
          <a:p>
            <a:pPr marL="0" lvl="0" indent="0" algn="ctr" rtl="0">
              <a:spcBef>
                <a:spcPts val="0"/>
              </a:spcBef>
              <a:spcAft>
                <a:spcPts val="0"/>
              </a:spcAft>
              <a:buClr>
                <a:schemeClr val="dk2"/>
              </a:buClr>
              <a:buSzPts val="5000"/>
              <a:buFont typeface="Calibri"/>
              <a:buNone/>
            </a:pPr>
            <a:r>
              <a:rPr lang="en-GB"/>
              <a:t>True or false? </a:t>
            </a:r>
            <a:endParaRPr/>
          </a:p>
        </p:txBody>
      </p:sp>
      <p:graphicFrame>
        <p:nvGraphicFramePr>
          <p:cNvPr id="107" name="Google Shape;105;p2">
            <a:extLst>
              <a:ext uri="{FF2B5EF4-FFF2-40B4-BE49-F238E27FC236}">
                <a16:creationId xmlns:a16="http://schemas.microsoft.com/office/drawing/2014/main" id="{BBE5AF03-42E1-DD45-8B0B-D08C0DEDACAF}"/>
              </a:ext>
            </a:extLst>
          </p:cNvPr>
          <p:cNvGraphicFramePr/>
          <p:nvPr/>
        </p:nvGraphicFramePr>
        <p:xfrm>
          <a:off x="611560" y="908720"/>
          <a:ext cx="777463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 star, outdoor object&#10;&#10;Description automatically generated">
            <a:extLst>
              <a:ext uri="{FF2B5EF4-FFF2-40B4-BE49-F238E27FC236}">
                <a16:creationId xmlns:a16="http://schemas.microsoft.com/office/drawing/2014/main" id="{BA757CC8-198D-3244-A59D-94481033A9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5525" y="5194006"/>
            <a:ext cx="1838475" cy="17325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title"/>
          </p:nvPr>
        </p:nvSpPr>
        <p:spPr>
          <a:xfrm>
            <a:off x="683568" y="1916832"/>
            <a:ext cx="7702624" cy="1872208"/>
          </a:xfrm>
          <a:prstGeom prst="rect">
            <a:avLst/>
          </a:prstGeom>
          <a:noFill/>
          <a:ln>
            <a:noFill/>
          </a:ln>
        </p:spPr>
        <p:txBody>
          <a:bodyPr spcFirstLastPara="1" wrap="square" lIns="0" tIns="45700" rIns="0" bIns="0" anchor="b" anchorCtr="0">
            <a:normAutofit fontScale="90000"/>
          </a:bodyPr>
          <a:lstStyle/>
          <a:p>
            <a:pPr marL="0" lvl="0" indent="0" algn="ctr" rtl="0">
              <a:spcBef>
                <a:spcPts val="0"/>
              </a:spcBef>
              <a:spcAft>
                <a:spcPts val="0"/>
              </a:spcAft>
              <a:buClr>
                <a:schemeClr val="dk2"/>
              </a:buClr>
              <a:buSzPct val="100000"/>
              <a:buFont typeface="Calibri"/>
              <a:buNone/>
            </a:pPr>
            <a:r>
              <a:rPr lang="en-GB" sz="3600"/>
              <a:t> ‘Autism is a lifelong, developmental disability that affects how a person communicates with and relates to other people, and how they experience the world around them’</a:t>
            </a:r>
            <a:br>
              <a:rPr lang="en-GB" sz="3600"/>
            </a:br>
            <a:br>
              <a:rPr lang="en-GB" sz="3600"/>
            </a:br>
            <a:r>
              <a:rPr lang="en-GB" sz="3600"/>
              <a:t>National Autistic Society</a:t>
            </a:r>
            <a:endParaRPr sz="3600" b="0">
              <a:solidFill>
                <a:srgbClr val="0000FF"/>
              </a:solidFill>
              <a:latin typeface="Constantia"/>
              <a:ea typeface="Constantia"/>
              <a:cs typeface="Constantia"/>
              <a:sym typeface="Constantia"/>
            </a:endParaRPr>
          </a:p>
        </p:txBody>
      </p:sp>
      <p:pic>
        <p:nvPicPr>
          <p:cNvPr id="3" name="Picture 2" descr="A picture containing text, star, outdoor object&#10;&#10;Description automatically generated">
            <a:extLst>
              <a:ext uri="{FF2B5EF4-FFF2-40B4-BE49-F238E27FC236}">
                <a16:creationId xmlns:a16="http://schemas.microsoft.com/office/drawing/2014/main" id="{70C043F5-4425-5142-921A-D5143A67C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089" y="5105400"/>
            <a:ext cx="1838475" cy="17325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9"/>
          <p:cNvSpPr txBox="1">
            <a:spLocks noGrp="1"/>
          </p:cNvSpPr>
          <p:nvPr>
            <p:ph type="title"/>
          </p:nvPr>
        </p:nvSpPr>
        <p:spPr>
          <a:xfrm>
            <a:off x="810000" y="1586250"/>
            <a:ext cx="7505702" cy="540000"/>
          </a:xfrm>
          <a:prstGeom prst="rect">
            <a:avLst/>
          </a:prstGeom>
          <a:noFill/>
          <a:ln>
            <a:noFill/>
          </a:ln>
        </p:spPr>
        <p:txBody>
          <a:bodyPr spcFirstLastPara="1" wrap="square" lIns="68569" tIns="34275" rIns="68569" bIns="34275" anchor="t" anchorCtr="0">
            <a:noAutofit/>
          </a:bodyPr>
          <a:lstStyle/>
          <a:p>
            <a:r>
              <a:rPr lang="en-GB"/>
              <a:t>What is autism?</a:t>
            </a:r>
            <a:endParaRPr/>
          </a:p>
        </p:txBody>
      </p:sp>
      <p:sp>
        <p:nvSpPr>
          <p:cNvPr id="256" name="Google Shape;256;p9"/>
          <p:cNvSpPr txBox="1">
            <a:spLocks noGrp="1"/>
          </p:cNvSpPr>
          <p:nvPr>
            <p:ph type="body" idx="1"/>
          </p:nvPr>
        </p:nvSpPr>
        <p:spPr>
          <a:xfrm>
            <a:off x="809625" y="2126457"/>
            <a:ext cx="3644504" cy="3169444"/>
          </a:xfrm>
          <a:prstGeom prst="rect">
            <a:avLst/>
          </a:prstGeom>
          <a:noFill/>
          <a:ln>
            <a:noFill/>
          </a:ln>
        </p:spPr>
        <p:txBody>
          <a:bodyPr spcFirstLastPara="1" wrap="square" lIns="68569" tIns="34275" rIns="68569" bIns="34275" anchor="t" anchorCtr="0">
            <a:noAutofit/>
          </a:bodyPr>
          <a:lstStyle/>
          <a:p>
            <a:pPr marL="9525" indent="0">
              <a:spcAft>
                <a:spcPts val="900"/>
              </a:spcAft>
            </a:pPr>
            <a:r>
              <a:rPr lang="en-GB"/>
              <a:t>Autism is referred to as a ‘spectrum’ because each child experiences autism differently. There is no ‘typical’ autistic child. Every autistic individual has their own strengths and differences, their own life journey, and their own unique story.</a:t>
            </a:r>
            <a:endParaRPr/>
          </a:p>
        </p:txBody>
      </p:sp>
      <p:pic>
        <p:nvPicPr>
          <p:cNvPr id="257" name="Google Shape;257;p9"/>
          <p:cNvPicPr preferRelativeResize="0"/>
          <p:nvPr/>
        </p:nvPicPr>
        <p:blipFill rotWithShape="1">
          <a:blip r:embed="rId3">
            <a:alphaModFix/>
          </a:blip>
          <a:srcRect/>
          <a:stretch/>
        </p:blipFill>
        <p:spPr>
          <a:xfrm>
            <a:off x="4787899" y="2389070"/>
            <a:ext cx="2403711" cy="2656734"/>
          </a:xfrm>
          <a:prstGeom prst="rect">
            <a:avLst/>
          </a:prstGeom>
          <a:noFill/>
          <a:ln>
            <a:noFill/>
          </a:ln>
        </p:spPr>
      </p:pic>
      <p:pic>
        <p:nvPicPr>
          <p:cNvPr id="258" name="Google Shape;258;p9"/>
          <p:cNvPicPr preferRelativeResize="0"/>
          <p:nvPr/>
        </p:nvPicPr>
        <p:blipFill rotWithShape="1">
          <a:blip r:embed="rId4">
            <a:alphaModFix/>
          </a:blip>
          <a:srcRect r="71787"/>
          <a:stretch/>
        </p:blipFill>
        <p:spPr>
          <a:xfrm>
            <a:off x="7521073" y="2015882"/>
            <a:ext cx="914402" cy="880281"/>
          </a:xfrm>
          <a:prstGeom prst="rect">
            <a:avLst/>
          </a:prstGeom>
          <a:noFill/>
          <a:ln>
            <a:noFill/>
          </a:ln>
        </p:spPr>
      </p:pic>
      <p:pic>
        <p:nvPicPr>
          <p:cNvPr id="259" name="Google Shape;259;p9"/>
          <p:cNvPicPr preferRelativeResize="0"/>
          <p:nvPr/>
        </p:nvPicPr>
        <p:blipFill rotWithShape="1">
          <a:blip r:embed="rId4">
            <a:alphaModFix/>
          </a:blip>
          <a:srcRect l="35968" r="35035"/>
          <a:stretch/>
        </p:blipFill>
        <p:spPr>
          <a:xfrm>
            <a:off x="7521073" y="3110497"/>
            <a:ext cx="939800" cy="880281"/>
          </a:xfrm>
          <a:prstGeom prst="rect">
            <a:avLst/>
          </a:prstGeom>
          <a:noFill/>
          <a:ln>
            <a:noFill/>
          </a:ln>
        </p:spPr>
      </p:pic>
      <p:pic>
        <p:nvPicPr>
          <p:cNvPr id="260" name="Google Shape;260;p9"/>
          <p:cNvPicPr preferRelativeResize="0"/>
          <p:nvPr/>
        </p:nvPicPr>
        <p:blipFill rotWithShape="1">
          <a:blip r:embed="rId4">
            <a:alphaModFix/>
          </a:blip>
          <a:srcRect l="71234"/>
          <a:stretch/>
        </p:blipFill>
        <p:spPr>
          <a:xfrm>
            <a:off x="7521073" y="4205111"/>
            <a:ext cx="932306" cy="880281"/>
          </a:xfrm>
          <a:prstGeom prst="rect">
            <a:avLst/>
          </a:prstGeom>
          <a:noFill/>
          <a:ln>
            <a:noFill/>
          </a:ln>
        </p:spPr>
      </p:pic>
      <p:sp>
        <p:nvSpPr>
          <p:cNvPr id="261" name="Google Shape;261;p9"/>
          <p:cNvSpPr/>
          <p:nvPr/>
        </p:nvSpPr>
        <p:spPr>
          <a:xfrm>
            <a:off x="828173" y="4399520"/>
            <a:ext cx="2717331" cy="335169"/>
          </a:xfrm>
          <a:prstGeom prst="rect">
            <a:avLst/>
          </a:prstGeom>
          <a:noFill/>
          <a:ln>
            <a:noFill/>
          </a:ln>
        </p:spPr>
        <p:txBody>
          <a:bodyPr spcFirstLastPara="1" wrap="square" lIns="68569" tIns="34275" rIns="68569" bIns="34275" anchor="t" anchorCtr="0">
            <a:noAutofit/>
          </a:bodyPr>
          <a:lstStyle/>
          <a:p>
            <a:pPr>
              <a:buSzPts val="1800"/>
            </a:pPr>
            <a:r>
              <a:rPr lang="en-GB" sz="1350" b="1">
                <a:solidFill>
                  <a:srgbClr val="007B29"/>
                </a:solidFill>
                <a:latin typeface="Calibri"/>
                <a:ea typeface="Calibri"/>
                <a:cs typeface="Calibri"/>
                <a:sym typeface="Calibri"/>
              </a:rPr>
              <a:t>What people think autism looks like</a:t>
            </a:r>
            <a:endParaRPr sz="1350" b="1">
              <a:solidFill>
                <a:srgbClr val="007B29"/>
              </a:solidFill>
              <a:latin typeface="Calibri"/>
              <a:ea typeface="Calibri"/>
              <a:cs typeface="Calibri"/>
              <a:sym typeface="Calibri"/>
            </a:endParaRPr>
          </a:p>
        </p:txBody>
      </p:sp>
      <p:sp>
        <p:nvSpPr>
          <p:cNvPr id="262" name="Google Shape;262;p9"/>
          <p:cNvSpPr/>
          <p:nvPr/>
        </p:nvSpPr>
        <p:spPr>
          <a:xfrm>
            <a:off x="4688973" y="1845315"/>
            <a:ext cx="2209980" cy="276999"/>
          </a:xfrm>
          <a:prstGeom prst="rect">
            <a:avLst/>
          </a:prstGeom>
          <a:noFill/>
          <a:ln>
            <a:noFill/>
          </a:ln>
        </p:spPr>
        <p:txBody>
          <a:bodyPr spcFirstLastPara="1" wrap="square" lIns="68569" tIns="34275" rIns="68569" bIns="34275" anchor="t" anchorCtr="0">
            <a:noAutofit/>
          </a:bodyPr>
          <a:lstStyle/>
          <a:p>
            <a:pPr>
              <a:buSzPts val="1800"/>
            </a:pPr>
            <a:r>
              <a:rPr lang="en-GB" sz="1350" b="1">
                <a:solidFill>
                  <a:srgbClr val="007B29"/>
                </a:solidFill>
                <a:latin typeface="Calibri"/>
                <a:ea typeface="Calibri"/>
                <a:cs typeface="Calibri"/>
                <a:sym typeface="Calibri"/>
              </a:rPr>
              <a:t>What it can actually look like</a:t>
            </a:r>
            <a:endParaRPr sz="1350" b="1">
              <a:solidFill>
                <a:srgbClr val="007B29"/>
              </a:solidFill>
              <a:latin typeface="Calibri"/>
              <a:ea typeface="Calibri"/>
              <a:cs typeface="Calibri"/>
              <a:sym typeface="Calibri"/>
            </a:endParaRPr>
          </a:p>
        </p:txBody>
      </p:sp>
      <p:grpSp>
        <p:nvGrpSpPr>
          <p:cNvPr id="263" name="Google Shape;263;p9"/>
          <p:cNvGrpSpPr/>
          <p:nvPr/>
        </p:nvGrpSpPr>
        <p:grpSpPr>
          <a:xfrm>
            <a:off x="878971" y="4727538"/>
            <a:ext cx="3268256" cy="734304"/>
            <a:chOff x="1171961" y="5050668"/>
            <a:chExt cx="3433905" cy="771521"/>
          </a:xfrm>
        </p:grpSpPr>
        <p:pic>
          <p:nvPicPr>
            <p:cNvPr id="264" name="Google Shape;264;p9"/>
            <p:cNvPicPr preferRelativeResize="0"/>
            <p:nvPr/>
          </p:nvPicPr>
          <p:blipFill rotWithShape="1">
            <a:blip r:embed="rId5">
              <a:alphaModFix/>
            </a:blip>
            <a:srcRect t="47852"/>
            <a:stretch/>
          </p:blipFill>
          <p:spPr>
            <a:xfrm>
              <a:off x="1171961" y="5452856"/>
              <a:ext cx="3433905" cy="369333"/>
            </a:xfrm>
            <a:prstGeom prst="rect">
              <a:avLst/>
            </a:prstGeom>
            <a:noFill/>
            <a:ln>
              <a:noFill/>
            </a:ln>
          </p:spPr>
        </p:pic>
        <p:sp>
          <p:nvSpPr>
            <p:cNvPr id="265" name="Google Shape;265;p9"/>
            <p:cNvSpPr/>
            <p:nvPr/>
          </p:nvSpPr>
          <p:spPr>
            <a:xfrm rot="10800000">
              <a:off x="1171961" y="5050668"/>
              <a:ext cx="3433904" cy="308969"/>
            </a:xfrm>
            <a:prstGeom prst="rtTriangle">
              <a:avLst/>
            </a:prstGeom>
            <a:solidFill>
              <a:schemeClr val="accent1"/>
            </a:solidFill>
            <a:ln>
              <a:noFill/>
            </a:ln>
          </p:spPr>
          <p:txBody>
            <a:bodyPr spcFirstLastPara="1" wrap="square" lIns="68569" tIns="34275" rIns="68569" bIns="34275" anchor="ctr" anchorCtr="0">
              <a:noAutofit/>
            </a:bodyPr>
            <a:lstStyle/>
            <a:p>
              <a:pPr algn="ctr">
                <a:buSzPts val="1400"/>
              </a:pPr>
              <a:endParaRPr sz="1050">
                <a:solidFill>
                  <a:schemeClr val="lt1"/>
                </a:solidFill>
              </a:endParaRPr>
            </a:p>
          </p:txBody>
        </p:sp>
      </p:grpSp>
      <p:pic>
        <p:nvPicPr>
          <p:cNvPr id="13" name="Picture 12" descr="A picture containing text, star, outdoor object&#10;&#10;Description automatically generated">
            <a:extLst>
              <a:ext uri="{FF2B5EF4-FFF2-40B4-BE49-F238E27FC236}">
                <a16:creationId xmlns:a16="http://schemas.microsoft.com/office/drawing/2014/main" id="{06FF0DD8-F13A-3B45-ACED-C370F19EE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5525" y="0"/>
            <a:ext cx="1838475" cy="17325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4C8096-6649-DC4B-B230-EE7AA08B77A1}"/>
              </a:ext>
            </a:extLst>
          </p:cNvPr>
          <p:cNvSpPr>
            <a:spLocks noGrp="1"/>
          </p:cNvSpPr>
          <p:nvPr>
            <p:ph type="title"/>
          </p:nvPr>
        </p:nvSpPr>
        <p:spPr/>
        <p:txBody>
          <a:bodyPr>
            <a:normAutofit fontScale="90000"/>
          </a:bodyPr>
          <a:lstStyle/>
          <a:p>
            <a:r>
              <a:rPr lang="en-US" dirty="0"/>
              <a:t>What does autism actually look like?</a:t>
            </a:r>
          </a:p>
        </p:txBody>
      </p:sp>
      <p:sp>
        <p:nvSpPr>
          <p:cNvPr id="7" name="Text Placeholder 6">
            <a:extLst>
              <a:ext uri="{FF2B5EF4-FFF2-40B4-BE49-F238E27FC236}">
                <a16:creationId xmlns:a16="http://schemas.microsoft.com/office/drawing/2014/main" id="{D2443093-9EFB-4348-9DAB-A179525ECAB4}"/>
              </a:ext>
            </a:extLst>
          </p:cNvPr>
          <p:cNvSpPr>
            <a:spLocks noGrp="1"/>
          </p:cNvSpPr>
          <p:nvPr>
            <p:ph type="body" idx="1"/>
          </p:nvPr>
        </p:nvSpPr>
        <p:spPr/>
        <p:txBody>
          <a:bodyPr/>
          <a:lstStyle/>
          <a:p>
            <a:endParaRPr lang="en-US" dirty="0"/>
          </a:p>
        </p:txBody>
      </p:sp>
      <p:pic>
        <p:nvPicPr>
          <p:cNvPr id="8" name="Google Shape;257;p9">
            <a:extLst>
              <a:ext uri="{FF2B5EF4-FFF2-40B4-BE49-F238E27FC236}">
                <a16:creationId xmlns:a16="http://schemas.microsoft.com/office/drawing/2014/main" id="{EAB60A14-DC34-BC4F-939D-A7E943B359FC}"/>
              </a:ext>
            </a:extLst>
          </p:cNvPr>
          <p:cNvPicPr preferRelativeResize="0"/>
          <p:nvPr/>
        </p:nvPicPr>
        <p:blipFill rotWithShape="1">
          <a:blip r:embed="rId3">
            <a:alphaModFix/>
          </a:blip>
          <a:srcRect/>
          <a:stretch/>
        </p:blipFill>
        <p:spPr>
          <a:xfrm>
            <a:off x="2275367" y="1847088"/>
            <a:ext cx="4395247" cy="4389119"/>
          </a:xfrm>
          <a:prstGeom prst="rect">
            <a:avLst/>
          </a:prstGeom>
          <a:noFill/>
          <a:ln>
            <a:noFill/>
          </a:ln>
        </p:spPr>
      </p:pic>
      <p:pic>
        <p:nvPicPr>
          <p:cNvPr id="5" name="Picture 4" descr="A picture containing text, star, outdoor object&#10;&#10;Description automatically generated">
            <a:extLst>
              <a:ext uri="{FF2B5EF4-FFF2-40B4-BE49-F238E27FC236}">
                <a16:creationId xmlns:a16="http://schemas.microsoft.com/office/drawing/2014/main" id="{7229C0F6-200F-B848-96A1-2BC02FDEE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089" y="5105400"/>
            <a:ext cx="1838475" cy="1732534"/>
          </a:xfrm>
          <a:prstGeom prst="rect">
            <a:avLst/>
          </a:prstGeom>
        </p:spPr>
      </p:pic>
    </p:spTree>
    <p:extLst>
      <p:ext uri="{BB962C8B-B14F-4D97-AF65-F5344CB8AC3E}">
        <p14:creationId xmlns:p14="http://schemas.microsoft.com/office/powerpoint/2010/main" val="1466117407"/>
      </p:ext>
    </p:extLst>
  </p:cSld>
  <p:clrMapOvr>
    <a:masterClrMapping/>
  </p:clrMapOvr>
</p:sld>
</file>

<file path=ppt/theme/theme1.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BC5CB5E38DB409EC52FFFCB4B1620" ma:contentTypeVersion="16" ma:contentTypeDescription="Create a new document." ma:contentTypeScope="" ma:versionID="4238e0ef6b4a9c1baf81e070f4acdf9d">
  <xsd:schema xmlns:xsd="http://www.w3.org/2001/XMLSchema" xmlns:xs="http://www.w3.org/2001/XMLSchema" xmlns:p="http://schemas.microsoft.com/office/2006/metadata/properties" xmlns:ns2="b4405745-34a2-4eeb-a4a8-a0810759a72f" xmlns:ns3="e145c6f9-199b-4df5-825a-1b89089f90b7" targetNamespace="http://schemas.microsoft.com/office/2006/metadata/properties" ma:root="true" ma:fieldsID="2e17aaac3b95f0d8c6af71c7f78b1a32" ns2:_="" ns3:_="">
    <xsd:import namespace="b4405745-34a2-4eeb-a4a8-a0810759a72f"/>
    <xsd:import namespace="e145c6f9-199b-4df5-825a-1b89089f90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05745-34a2-4eeb-a4a8-a0810759a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0d46b1-1ac3-447c-b504-a40867a0b29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45c6f9-199b-4df5-825a-1b89089f90b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ae095d-36b7-4311-8b72-7b3df7702e94}" ma:internalName="TaxCatchAll" ma:showField="CatchAllData" ma:web="e145c6f9-199b-4df5-825a-1b89089f90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C073D4-A9F6-4072-A9D1-24287BC42541}"/>
</file>

<file path=customXml/itemProps2.xml><?xml version="1.0" encoding="utf-8"?>
<ds:datastoreItem xmlns:ds="http://schemas.openxmlformats.org/officeDocument/2006/customXml" ds:itemID="{713220C8-2320-40B3-8280-B9342CFD6141}"/>
</file>

<file path=docProps/app.xml><?xml version="1.0" encoding="utf-8"?>
<Properties xmlns="http://schemas.openxmlformats.org/officeDocument/2006/extended-properties" xmlns:vt="http://schemas.openxmlformats.org/officeDocument/2006/docPropsVTypes">
  <TotalTime>65</TotalTime>
  <Words>2346</Words>
  <Application>Microsoft Macintosh PowerPoint</Application>
  <PresentationFormat>On-screen Show (4:3)</PresentationFormat>
  <Paragraphs>253</Paragraphs>
  <Slides>36</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Constantia</vt:lpstr>
      <vt:lpstr>Tahoma</vt:lpstr>
      <vt:lpstr>Noto Sans Symbols</vt:lpstr>
      <vt:lpstr>Arial Rounded</vt:lpstr>
      <vt:lpstr>Times New Roman</vt:lpstr>
      <vt:lpstr>Calibri</vt:lpstr>
      <vt:lpstr>Arimo</vt:lpstr>
      <vt:lpstr>Roboto</vt:lpstr>
      <vt:lpstr>Flow</vt:lpstr>
      <vt:lpstr>An Introduction By Catrina Lowri </vt:lpstr>
      <vt:lpstr>What we will be covering today</vt:lpstr>
      <vt:lpstr>PowerPoint Presentation</vt:lpstr>
      <vt:lpstr>Who and what?</vt:lpstr>
      <vt:lpstr>-Your ‘child in mind’</vt:lpstr>
      <vt:lpstr>True or false? </vt:lpstr>
      <vt:lpstr> ‘Autism is a lifelong, developmental disability that affects how a person communicates with and relates to other people, and how they experience the world around them’  National Autistic Society</vt:lpstr>
      <vt:lpstr>What is autism?</vt:lpstr>
      <vt:lpstr>What does autism actually look like?</vt:lpstr>
      <vt:lpstr>Activity 1- say what you see</vt:lpstr>
      <vt:lpstr>How diverse is Neurodiverse?</vt:lpstr>
      <vt:lpstr>Further reading</vt:lpstr>
      <vt:lpstr>Co-occurring conditions</vt:lpstr>
      <vt:lpstr> The fruit salad approach</vt:lpstr>
      <vt:lpstr>PowerPoint Presentation</vt:lpstr>
      <vt:lpstr>The 8 senses</vt:lpstr>
      <vt:lpstr>Sensory Processing</vt:lpstr>
      <vt:lpstr>The window of tolerance</vt:lpstr>
      <vt:lpstr> Introduction to Communication </vt:lpstr>
      <vt:lpstr> Activity 2- non verbal communication</vt:lpstr>
      <vt:lpstr>Autistic children may have;</vt:lpstr>
      <vt:lpstr>Introduction to Executive functioning</vt:lpstr>
      <vt:lpstr>Executive functioning and perception may mean differences with-</vt:lpstr>
      <vt:lpstr>Restricted, repetitive patterns of behaviour, interests,  or activities</vt:lpstr>
      <vt:lpstr>Activity 3 – special interests are a gift- use them!</vt:lpstr>
      <vt:lpstr>Challenges can arise </vt:lpstr>
      <vt:lpstr>Introduction to processing</vt:lpstr>
      <vt:lpstr>PowerPoint Presentation</vt:lpstr>
      <vt:lpstr>PowerPoint Presentation</vt:lpstr>
      <vt:lpstr>PowerPoint Presentation</vt:lpstr>
      <vt:lpstr>How could you use this information to help your child in mind?</vt:lpstr>
      <vt:lpstr>Shameless plug!</vt:lpstr>
      <vt:lpstr>Summary</vt:lpstr>
      <vt:lpstr>Thanks!</vt:lpstr>
      <vt:lpstr>Useful 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dc:title>
  <dc:creator>Jacki</dc:creator>
  <cp:lastModifiedBy>catrina lowri</cp:lastModifiedBy>
  <cp:revision>3</cp:revision>
  <dcterms:created xsi:type="dcterms:W3CDTF">1601-01-01T00:00:00Z</dcterms:created>
  <dcterms:modified xsi:type="dcterms:W3CDTF">2023-01-03T13:10:12Z</dcterms:modified>
</cp:coreProperties>
</file>