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9" r:id="rId5"/>
    <p:sldId id="260" r:id="rId6"/>
    <p:sldId id="275" r:id="rId7"/>
    <p:sldId id="276" r:id="rId8"/>
    <p:sldId id="277" r:id="rId9"/>
    <p:sldId id="278" r:id="rId10"/>
    <p:sldId id="280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55" autoAdjust="0"/>
    <p:restoredTop sz="50497"/>
  </p:normalViewPr>
  <p:slideViewPr>
    <p:cSldViewPr snapToGrid="0">
      <p:cViewPr varScale="1">
        <p:scale>
          <a:sx n="58" d="100"/>
          <a:sy n="58" d="100"/>
        </p:scale>
        <p:origin x="1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5A39C-5496-AE40-8557-C89A990D645D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7EB1A-5CF2-1B41-960E-3946274BB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7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This PowerPoint is designed to accompany MMF’s Tracy Chapman lesson plan for LGBT+ History Month, for children in Key Stage 2. </a:t>
            </a:r>
            <a:br>
              <a:rPr lang="en-GB" i="1" dirty="0"/>
            </a:br>
            <a:r>
              <a:rPr lang="en-GB" i="1" dirty="0"/>
              <a:t>Please feel free to adapt/edit as necessary for your class or lesson.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7EB1A-5CF2-1B41-960E-3946274BB9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8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Prompt questions- </a:t>
            </a:r>
          </a:p>
          <a:p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-What does this quote mean to you? </a:t>
            </a:r>
            <a:b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-What might this quote mean to the LGBT+ community? (Opportunity for wider discussion/context about the LGBT+ community is if needed)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7EB1A-5CF2-1B41-960E-3946274BB9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45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GB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Tracy Chapman is an African American singer songwriter who rose to popularity in the 1980’s. She is a multi-award winning, platinum artist. Throughout her career she has been a pioneer for social justice and change. 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GB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She was born in Ohio in 1964. She started to learn ukulele aged 3 and by the age of 8 was playing guitar and writing her own songs. 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GB" sz="1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She is also widely known/accepted as a lesbian, although she never spoke to the press officially about her sexuality.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7EB1A-5CF2-1B41-960E-3946274BB9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Possible prompt questions: </a:t>
            </a:r>
            <a:br>
              <a:rPr lang="en-GB" dirty="0"/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-What do you think the song might be about?</a:t>
            </a:r>
            <a:b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-What do you think the lyrics meant to Tracy Chapman?</a:t>
            </a:r>
            <a:b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-What do the lyrics mean to you?</a:t>
            </a:r>
            <a:b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-How many times does she sing ‘like a whisper’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7EB1A-5CF2-1B41-960E-3946274BB9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2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Singing as a class tips: </a:t>
            </a:r>
            <a:b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-Speak each line of the chorus first, tapping the syllables. </a:t>
            </a:r>
            <a:b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-Sing each line individually as a call and response. </a:t>
            </a:r>
            <a:b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-Sing the chorus as a class unaccompanied.</a:t>
            </a:r>
            <a:b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-Sing the chorus as a class with the backing track/YouTube performance. 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7EB1A-5CF2-1B41-960E-3946274BB9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  <a:tabLst>
                <a:tab pos="135255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how intersectionality is looking at a person’s different identities, and how they relate to each other as a whole, rather than individual characteristics cite Kimberly Crenshaw. This may cause challenges in people’s lives, but also may make them unique.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135255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Prompt questions - 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are some of the different elements of our own identities?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1352550" algn="l"/>
              </a:tabLst>
            </a:pP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 they make us unique?</a:t>
            </a:r>
            <a:b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makes us different and what makes us similar?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1352550" algn="l"/>
              </a:tabLst>
            </a:pPr>
            <a:endParaRPr lang="en-GB" sz="1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  <a:tabLst>
                <a:tab pos="1352550" algn="l"/>
              </a:tabLst>
            </a:pPr>
            <a:r>
              <a:rPr lang="en-GB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Optional activity: Complete ‘Puzzle Pieces’ worksheet- pupils fill in different puzzle pieces with different elements that make up their identity. </a:t>
            </a:r>
            <a:br>
              <a:rPr lang="en-GB" sz="1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Activity can be completed whilst listening to Tracy Chapman playlist.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7EB1A-5CF2-1B41-960E-3946274BB9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22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Discussion of how song writing is a tool that artists like Tracy Chapman can use to explore their own identity, speak their truth, and pioneer change. It can allow people to express themselves. </a:t>
            </a:r>
            <a:b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Using the lyric writing worksheet, children can create a four-line chorus with the title ‘In My Power!’, about what their own identity and what makes them unique. 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Have ‘In My Power!’ backing track playing whilst pupils write their chorus. 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After writing the lyrics, pupils can practice performing their chorus as a rap over the backing track. 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77EB1A-5CF2-1B41-960E-3946274BB9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2EA4-93AE-442E-9B7A-035117781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719F9-0C5B-4356-A2AB-F9B37B154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AC5EF-DBA2-4D25-B358-FB87222B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02DE5-FE44-4CCB-92C2-807EAE0E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F44AE-E084-4880-86CC-8D4D117D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1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26C8-1ED6-4F75-A6AB-17DD92FD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82D5B-B3A4-41C7-8416-C66D2BAA9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6DE03-502F-4F09-B119-399936E4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0878F-6E78-4F6A-8F4F-E379CF4B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A8540-5BDF-48A6-B187-46AF6C7A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64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B4CA2-BFA8-4755-94E9-B1A5DDEE6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359A9-BE76-4B34-B3C6-5ED438418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93B1A-7283-4BB6-A18E-AE22F952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884FA-0440-412A-A616-AD46CEF9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26AB1-43B2-49FD-9E91-9A1C047B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0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D623-C031-4B52-B087-A55AF626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9EE78-6CA7-473B-AC1B-C462C0054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3BA07-7FA4-4B48-A174-1AF3349EA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83230-7805-4D76-AD04-A69CDEA07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36EC4-53D5-492A-9845-82512A4C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9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D4BF-A5D7-419F-ADD4-5A2B6EC6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1C077-C10C-4B85-9E12-1709E645F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A9F95-ECF1-44CD-BA1D-3BD79439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6B31F-18B6-4C54-800F-1716D80A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2EF78-C11C-49B3-962E-678E27C0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3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3EE88-2A56-4D33-A0BE-3FC5FEA6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5E50E-D51B-42B5-A6F4-B80AABE3C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A42C1-D83E-4ACE-BB59-24DE2AADA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B0F3D-FD15-4D75-ADB4-F3B5EF07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3AC2B-3D9C-4C82-A2D9-9B7180DE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279B5-087C-41CD-A03D-F6BB176E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3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CA03-8D1A-4E13-93BD-ED1F5E83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DC8C9-CA75-4F3B-96FE-6E515C832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8BC59-0704-4D93-8F8D-963F27432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EC690-08EA-4E59-96B6-33BDD6314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3A7BB-9374-481D-950C-8C77F76847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FB0A03-7087-4FCF-8072-0904476D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C420C-4FF6-4667-A6E3-E68FED1C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296F8-79AF-4422-AD90-E1D3A043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0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2B8E-F40E-47B4-99BC-9BCCD4796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18FF7-149F-49B5-BA90-BD2722C8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8329F-D037-47F2-B85D-9D89F5002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B1CFD2-DA06-435F-89C5-E97E8554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8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C2420-C4E6-467E-9459-8CB93D3E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DCAE0-9650-49EF-A987-10760D2F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241C0-0649-4535-8D96-B0CD3915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55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588C-5C28-4A66-8F6E-C7D62374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BFEBF-6797-4647-A28D-CC837641D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BC8C1-E398-429E-8F78-723E69597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12BD3-19F0-4D29-95F4-712314D5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ADC53E-B9D8-4A99-A1FF-704AB788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08498-353D-4C0F-B8F6-0778E664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76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F6A4-6713-4F13-972D-CA0434CC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84262-8DBD-4361-9E34-8E1D6F7F1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0592D-A15B-49CA-B2AB-D109F2EF7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7AA6E-3BE4-40D1-9B2C-4DD5D0C4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F2E0E-7BEC-4BCD-9B52-5794A60D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B45B1-4B14-49E0-9A67-BA2183DC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07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6FB383-3A42-4C07-99DC-CCA2D69A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1923C-A6BD-4A02-90DE-0ED005335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03DAC-3963-4BD6-963C-5F99851DD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18606-CD4E-44E2-B4A6-33AC6ACA10A1}" type="datetimeFigureOut">
              <a:rPr lang="en-GB" smtClean="0"/>
              <a:t>08/02/2023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1CAA5-133A-42DA-AF0C-7D04F6D1C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F15F1-FAAC-47CB-AA9B-5E3C5819C6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14BCE-434B-409E-BCAE-A048730EB8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5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v8FBjo1Y8I?feature=oembed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hyperlink" Target="https://youtu.be/Xv8FBjo1Y8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player&#10;&#10;Description automatically generated">
            <a:extLst>
              <a:ext uri="{FF2B5EF4-FFF2-40B4-BE49-F238E27FC236}">
                <a16:creationId xmlns:a16="http://schemas.microsoft.com/office/drawing/2014/main" id="{410D967B-D2A7-7911-8D13-01C95F476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057" cy="6858000"/>
          </a:xfrm>
          <a:prstGeom prst="rect">
            <a:avLst/>
          </a:prstGeom>
        </p:spPr>
      </p:pic>
      <p:pic>
        <p:nvPicPr>
          <p:cNvPr id="5" name="Picture 4" descr="A picture containing text, player&#10;&#10;Description automatically generated">
            <a:extLst>
              <a:ext uri="{FF2B5EF4-FFF2-40B4-BE49-F238E27FC236}">
                <a16:creationId xmlns:a16="http://schemas.microsoft.com/office/drawing/2014/main" id="{65537113-BBD8-0242-99BA-BDC7C68E6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6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waterfall chart&#10;&#10;Description automatically generated">
            <a:extLst>
              <a:ext uri="{FF2B5EF4-FFF2-40B4-BE49-F238E27FC236}">
                <a16:creationId xmlns:a16="http://schemas.microsoft.com/office/drawing/2014/main" id="{3E8011BA-16E7-5133-C66E-074B1E54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057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47CBC6-EE5B-3E0D-0A1D-E44701506F3F}"/>
              </a:ext>
            </a:extLst>
          </p:cNvPr>
          <p:cNvSpPr txBox="1"/>
          <p:nvPr/>
        </p:nvSpPr>
        <p:spPr>
          <a:xfrm>
            <a:off x="4280452" y="1948069"/>
            <a:ext cx="3631096" cy="5847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Learning Objectives 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347C4-0E14-2308-67DB-2C96822479AE}"/>
              </a:ext>
            </a:extLst>
          </p:cNvPr>
          <p:cNvSpPr txBox="1"/>
          <p:nvPr/>
        </p:nvSpPr>
        <p:spPr>
          <a:xfrm>
            <a:off x="1808197" y="2794724"/>
            <a:ext cx="8600660" cy="208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52550" algn="l"/>
              </a:tabLst>
            </a:pPr>
            <a:r>
              <a:rPr lang="en-GB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To learn about the life and identity of Tracy Chapman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352550" algn="l"/>
              </a:tabLst>
            </a:pPr>
            <a:r>
              <a:rPr lang="en-GB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To sing a Tracy Chapman song</a:t>
            </a:r>
          </a:p>
          <a:p>
            <a:pPr algn="ctr"/>
            <a:r>
              <a:rPr lang="en-GB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To write lyrics about identity</a:t>
            </a:r>
            <a:endParaRPr lang="en-GB" sz="2800" dirty="0">
              <a:latin typeface="+mj-lt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317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waterfall chart&#10;&#10;Description automatically generated">
            <a:extLst>
              <a:ext uri="{FF2B5EF4-FFF2-40B4-BE49-F238E27FC236}">
                <a16:creationId xmlns:a16="http://schemas.microsoft.com/office/drawing/2014/main" id="{3E8011BA-16E7-5133-C66E-074B1E540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05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43E375-6DE9-A0B2-774B-010745A5C1F0}"/>
              </a:ext>
            </a:extLst>
          </p:cNvPr>
          <p:cNvSpPr txBox="1"/>
          <p:nvPr/>
        </p:nvSpPr>
        <p:spPr>
          <a:xfrm>
            <a:off x="1722815" y="2504661"/>
            <a:ext cx="9012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i="1" dirty="0"/>
              <a:t>‘I’d like to live as if only love mattered.’</a:t>
            </a:r>
            <a:endParaRPr lang="en-US" sz="4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AD2679-A4A5-CDD8-25ED-5F7E46CC521A}"/>
              </a:ext>
            </a:extLst>
          </p:cNvPr>
          <p:cNvSpPr txBox="1"/>
          <p:nvPr/>
        </p:nvSpPr>
        <p:spPr>
          <a:xfrm>
            <a:off x="4159443" y="3583899"/>
            <a:ext cx="413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At This Point in My Life by Tracy Chapman </a:t>
            </a:r>
          </a:p>
        </p:txBody>
      </p:sp>
    </p:spTree>
    <p:extLst>
      <p:ext uri="{BB962C8B-B14F-4D97-AF65-F5344CB8AC3E}">
        <p14:creationId xmlns:p14="http://schemas.microsoft.com/office/powerpoint/2010/main" val="60333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waterfall chart&#10;&#10;Description automatically generated">
            <a:extLst>
              <a:ext uri="{FF2B5EF4-FFF2-40B4-BE49-F238E27FC236}">
                <a16:creationId xmlns:a16="http://schemas.microsoft.com/office/drawing/2014/main" id="{3E8011BA-16E7-5133-C66E-074B1E54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05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B242D3-2664-957B-B587-D1F42BAA6A6E}"/>
              </a:ext>
            </a:extLst>
          </p:cNvPr>
          <p:cNvSpPr txBox="1"/>
          <p:nvPr/>
        </p:nvSpPr>
        <p:spPr>
          <a:xfrm>
            <a:off x="5432802" y="1678929"/>
            <a:ext cx="161794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Tracy Chapman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2155A-C4F5-794D-8FCD-1E82E7633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22" r="15629"/>
          <a:stretch/>
        </p:blipFill>
        <p:spPr>
          <a:xfrm>
            <a:off x="1302958" y="1678929"/>
            <a:ext cx="3734675" cy="3445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A0AE6F-BC47-3E4C-E7EF-29C17B924D41}"/>
              </a:ext>
            </a:extLst>
          </p:cNvPr>
          <p:cNvSpPr txBox="1"/>
          <p:nvPr/>
        </p:nvSpPr>
        <p:spPr>
          <a:xfrm>
            <a:off x="5393045" y="2434528"/>
            <a:ext cx="66399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- Tracy Chapman is an African American singer songwriter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- She was born in Ohio in the 1960s 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- She started to play the ukulele aged 3 and was playing guitar and writing songs by the time she was 8 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- She is widely known and accepted as a lesbian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1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waterfall char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3E8011BA-16E7-5133-C66E-074B1E540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0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13BA51-4C75-E39B-C61F-046B1F13D142}"/>
              </a:ext>
            </a:extLst>
          </p:cNvPr>
          <p:cNvSpPr txBox="1"/>
          <p:nvPr/>
        </p:nvSpPr>
        <p:spPr>
          <a:xfrm>
            <a:off x="3770170" y="701765"/>
            <a:ext cx="465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‘Talkin’ Bout a Revolution’</a:t>
            </a:r>
            <a:endParaRPr lang="en-US" sz="3200" dirty="0"/>
          </a:p>
        </p:txBody>
      </p:sp>
      <p:pic>
        <p:nvPicPr>
          <p:cNvPr id="4" name="Online Media 3" descr="Tracy Chapman - Talkin' About A Revolution (Official Music Video)">
            <a:hlinkClick r:id="" action="ppaction://media"/>
            <a:extLst>
              <a:ext uri="{FF2B5EF4-FFF2-40B4-BE49-F238E27FC236}">
                <a16:creationId xmlns:a16="http://schemas.microsoft.com/office/drawing/2014/main" id="{EB18FE47-D34F-8916-FC7C-59CA348AF3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605264" y="1626929"/>
            <a:ext cx="6981471" cy="39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4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waterfall chart&#10;&#10;Description automatically generated">
            <a:extLst>
              <a:ext uri="{FF2B5EF4-FFF2-40B4-BE49-F238E27FC236}">
                <a16:creationId xmlns:a16="http://schemas.microsoft.com/office/drawing/2014/main" id="{3E8011BA-16E7-5133-C66E-074B1E54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05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A52A4D-FBD0-510A-5182-A9FF252D831D}"/>
              </a:ext>
            </a:extLst>
          </p:cNvPr>
          <p:cNvSpPr txBox="1"/>
          <p:nvPr/>
        </p:nvSpPr>
        <p:spPr>
          <a:xfrm>
            <a:off x="2888902" y="1072586"/>
            <a:ext cx="562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‘Talkin’ Bout a Revolution’ lyrics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D81A4-7F35-B5EA-ECBB-D1789BEFDA2A}"/>
              </a:ext>
            </a:extLst>
          </p:cNvPr>
          <p:cNvSpPr txBox="1"/>
          <p:nvPr/>
        </p:nvSpPr>
        <p:spPr>
          <a:xfrm>
            <a:off x="2888902" y="1953596"/>
            <a:ext cx="76333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800" dirty="0">
                <a:latin typeface="+mj-lt"/>
              </a:rPr>
              <a:t>Don’t you know, they’re </a:t>
            </a:r>
            <a:r>
              <a:rPr lang="en-GB" sz="2800" dirty="0" err="1">
                <a:latin typeface="+mj-lt"/>
              </a:rPr>
              <a:t>talkin</a:t>
            </a:r>
            <a:r>
              <a:rPr lang="en-GB" sz="2800" dirty="0">
                <a:latin typeface="+mj-lt"/>
              </a:rPr>
              <a:t>' bout a revolution</a:t>
            </a:r>
          </a:p>
          <a:p>
            <a:pPr marL="0" indent="0">
              <a:buNone/>
            </a:pPr>
            <a:r>
              <a:rPr lang="en-GB" sz="2800" dirty="0">
                <a:latin typeface="+mj-lt"/>
              </a:rPr>
              <a:t> </a:t>
            </a:r>
            <a:br>
              <a:rPr lang="en-GB" sz="2800" dirty="0">
                <a:latin typeface="+mj-lt"/>
              </a:rPr>
            </a:br>
            <a:r>
              <a:rPr lang="en-GB" sz="2800" dirty="0">
                <a:latin typeface="+mj-lt"/>
              </a:rPr>
              <a:t>It sounds like a whisper </a:t>
            </a:r>
          </a:p>
          <a:p>
            <a:pPr marL="0" indent="0">
              <a:buNone/>
            </a:pPr>
            <a:br>
              <a:rPr lang="en-GB" sz="2800" dirty="0">
                <a:latin typeface="+mj-lt"/>
              </a:rPr>
            </a:br>
            <a:r>
              <a:rPr lang="en-GB" sz="2800" dirty="0">
                <a:latin typeface="+mj-lt"/>
              </a:rPr>
              <a:t>Don’t you know they’re </a:t>
            </a:r>
            <a:r>
              <a:rPr lang="en-GB" sz="2800" dirty="0" err="1">
                <a:latin typeface="+mj-lt"/>
              </a:rPr>
              <a:t>talkin</a:t>
            </a:r>
            <a:r>
              <a:rPr lang="en-GB" sz="2800" dirty="0">
                <a:latin typeface="+mj-lt"/>
              </a:rPr>
              <a:t>' bout a revolution </a:t>
            </a:r>
            <a:br>
              <a:rPr lang="en-GB" sz="2800" dirty="0">
                <a:latin typeface="+mj-lt"/>
              </a:rPr>
            </a:br>
            <a:endParaRPr lang="en-GB" sz="2800" dirty="0">
              <a:latin typeface="+mj-lt"/>
            </a:endParaRPr>
          </a:p>
          <a:p>
            <a:pPr marL="0" indent="0">
              <a:buNone/>
            </a:pPr>
            <a:r>
              <a:rPr lang="en-GB" sz="2800" dirty="0">
                <a:latin typeface="+mj-lt"/>
              </a:rPr>
              <a:t>It sounds like a whisper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38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waterfall chart&#10;&#10;Description automatically generated">
            <a:extLst>
              <a:ext uri="{FF2B5EF4-FFF2-40B4-BE49-F238E27FC236}">
                <a16:creationId xmlns:a16="http://schemas.microsoft.com/office/drawing/2014/main" id="{3E8011BA-16E7-5133-C66E-074B1E54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705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21AAF6-0DFC-1933-4C49-D74A39950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633" y="1604642"/>
            <a:ext cx="4572321" cy="4572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BB438-4805-7B4A-4171-1A486B14C014}"/>
              </a:ext>
            </a:extLst>
          </p:cNvPr>
          <p:cNvSpPr txBox="1"/>
          <p:nvPr/>
        </p:nvSpPr>
        <p:spPr>
          <a:xfrm>
            <a:off x="2774159" y="804335"/>
            <a:ext cx="6215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Intersectionality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933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waterfall chart&#10;&#10;Description automatically generated">
            <a:extLst>
              <a:ext uri="{FF2B5EF4-FFF2-40B4-BE49-F238E27FC236}">
                <a16:creationId xmlns:a16="http://schemas.microsoft.com/office/drawing/2014/main" id="{3E8011BA-16E7-5133-C66E-074B1E540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705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8BB438-4805-7B4A-4171-1A486B14C014}"/>
              </a:ext>
            </a:extLst>
          </p:cNvPr>
          <p:cNvSpPr txBox="1"/>
          <p:nvPr/>
        </p:nvSpPr>
        <p:spPr>
          <a:xfrm>
            <a:off x="2774159" y="804335"/>
            <a:ext cx="62152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Writing our own lyrics – ‘In My Power’ </a:t>
            </a: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1201E9-0D99-9403-A3CB-DC2BC708F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056" y="1754946"/>
            <a:ext cx="6786941" cy="380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87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45c6f9-199b-4df5-825a-1b89089f90b7" xsi:nil="true"/>
    <lcf76f155ced4ddcb4097134ff3c332f xmlns="b4405745-34a2-4eeb-a4a8-a0810759a72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BC5CB5E38DB409EC52FFFCB4B1620" ma:contentTypeVersion="16" ma:contentTypeDescription="Create a new document." ma:contentTypeScope="" ma:versionID="4238e0ef6b4a9c1baf81e070f4acdf9d">
  <xsd:schema xmlns:xsd="http://www.w3.org/2001/XMLSchema" xmlns:xs="http://www.w3.org/2001/XMLSchema" xmlns:p="http://schemas.microsoft.com/office/2006/metadata/properties" xmlns:ns2="b4405745-34a2-4eeb-a4a8-a0810759a72f" xmlns:ns3="e145c6f9-199b-4df5-825a-1b89089f90b7" targetNamespace="http://schemas.microsoft.com/office/2006/metadata/properties" ma:root="true" ma:fieldsID="2e17aaac3b95f0d8c6af71c7f78b1a32" ns2:_="" ns3:_="">
    <xsd:import namespace="b4405745-34a2-4eeb-a4a8-a0810759a72f"/>
    <xsd:import namespace="e145c6f9-199b-4df5-825a-1b89089f90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05745-34a2-4eeb-a4a8-a0810759a7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b0d46b1-1ac3-447c-b504-a40867a0b2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5c6f9-199b-4df5-825a-1b89089f90b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1ae095d-36b7-4311-8b72-7b3df7702e94}" ma:internalName="TaxCatchAll" ma:showField="CatchAllData" ma:web="e145c6f9-199b-4df5-825a-1b89089f90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E317FE-EAAE-481D-A016-1D0EE9459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517691-CB43-41F5-8E6F-8F4901A2AEB4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b4405745-34a2-4eeb-a4a8-a0810759a72f"/>
    <ds:schemaRef ds:uri="http://schemas.microsoft.com/office/infopath/2007/PartnerControls"/>
    <ds:schemaRef ds:uri="http://schemas.openxmlformats.org/package/2006/metadata/core-properties"/>
    <ds:schemaRef ds:uri="e145c6f9-199b-4df5-825a-1b89089f90b7"/>
  </ds:schemaRefs>
</ds:datastoreItem>
</file>

<file path=customXml/itemProps3.xml><?xml version="1.0" encoding="utf-8"?>
<ds:datastoreItem xmlns:ds="http://schemas.openxmlformats.org/officeDocument/2006/customXml" ds:itemID="{83F6582B-B2B8-4643-87D9-9C2CE3E5D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05745-34a2-4eeb-a4a8-a0810759a72f"/>
    <ds:schemaRef ds:uri="e145c6f9-199b-4df5-825a-1b89089f90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</TotalTime>
  <Words>670</Words>
  <Application>Microsoft Macintosh PowerPoint</Application>
  <PresentationFormat>Widescreen</PresentationFormat>
  <Paragraphs>46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Rees</dc:creator>
  <cp:lastModifiedBy>Rebecca Cresta</cp:lastModifiedBy>
  <cp:revision>6</cp:revision>
  <dcterms:created xsi:type="dcterms:W3CDTF">2022-04-28T13:59:32Z</dcterms:created>
  <dcterms:modified xsi:type="dcterms:W3CDTF">2023-02-08T17:30:11Z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0x010100D81BC5CB5E38DB409EC52FFFCB4B1620</vt:lpwstr>
  </property>
  <property fmtid="{D5CDD505-2E9C-101B-9397-08002B2CF9AE}" pid="3" name="MediaServiceImageTags">
    <vt:lpwstr/>
  </property>
</Properties>
</file>