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Rees" userId="S::david.rees@mmf.org.uk::eccc868c-7fd2-4668-9ff5-c7475754593b" providerId="AD" clId="Web-{CC8DA4BF-CAC0-4C27-8A6B-FE4AEFF52DE1}"/>
    <pc:docChg chg="modSld">
      <pc:chgData name="David Rees" userId="S::david.rees@mmf.org.uk::eccc868c-7fd2-4668-9ff5-c7475754593b" providerId="AD" clId="Web-{CC8DA4BF-CAC0-4C27-8A6B-FE4AEFF52DE1}" dt="2021-06-11T15:42:53.161" v="4" actId="1076"/>
      <pc:docMkLst>
        <pc:docMk/>
      </pc:docMkLst>
      <pc:sldChg chg="delSp modSp">
        <pc:chgData name="David Rees" userId="S::david.rees@mmf.org.uk::eccc868c-7fd2-4668-9ff5-c7475754593b" providerId="AD" clId="Web-{CC8DA4BF-CAC0-4C27-8A6B-FE4AEFF52DE1}" dt="2021-06-11T15:42:53.161" v="4" actId="1076"/>
        <pc:sldMkLst>
          <pc:docMk/>
          <pc:sldMk cId="2838073261" sldId="261"/>
        </pc:sldMkLst>
        <pc:spChg chg="del mod">
          <ac:chgData name="David Rees" userId="S::david.rees@mmf.org.uk::eccc868c-7fd2-4668-9ff5-c7475754593b" providerId="AD" clId="Web-{CC8DA4BF-CAC0-4C27-8A6B-FE4AEFF52DE1}" dt="2021-06-11T15:42:49.411" v="3"/>
          <ac:spMkLst>
            <pc:docMk/>
            <pc:sldMk cId="2838073261" sldId="261"/>
            <ac:spMk id="100" creationId="{1006F9AF-7875-49CD-BDE7-8653FB892C8E}"/>
          </ac:spMkLst>
        </pc:spChg>
        <pc:spChg chg="mod">
          <ac:chgData name="David Rees" userId="S::david.rees@mmf.org.uk::eccc868c-7fd2-4668-9ff5-c7475754593b" providerId="AD" clId="Web-{CC8DA4BF-CAC0-4C27-8A6B-FE4AEFF52DE1}" dt="2021-06-11T15:42:53.161" v="4" actId="1076"/>
          <ac:spMkLst>
            <pc:docMk/>
            <pc:sldMk cId="2838073261" sldId="261"/>
            <ac:spMk id="101" creationId="{3D1BBEE3-3225-4492-8A0F-FA309973EEE0}"/>
          </ac:spMkLst>
        </pc:spChg>
        <pc:spChg chg="del">
          <ac:chgData name="David Rees" userId="S::david.rees@mmf.org.uk::eccc868c-7fd2-4668-9ff5-c7475754593b" providerId="AD" clId="Web-{CC8DA4BF-CAC0-4C27-8A6B-FE4AEFF52DE1}" dt="2021-06-11T15:42:47.661" v="0"/>
          <ac:spMkLst>
            <pc:docMk/>
            <pc:sldMk cId="2838073261" sldId="261"/>
            <ac:spMk id="109" creationId="{16FF7B53-6364-4BA0-95E5-CE3ED534FB81}"/>
          </ac:spMkLst>
        </pc:spChg>
        <pc:cxnChg chg="mod">
          <ac:chgData name="David Rees" userId="S::david.rees@mmf.org.uk::eccc868c-7fd2-4668-9ff5-c7475754593b" providerId="AD" clId="Web-{CC8DA4BF-CAC0-4C27-8A6B-FE4AEFF52DE1}" dt="2021-06-11T15:42:47.661" v="0"/>
          <ac:cxnSpMkLst>
            <pc:docMk/>
            <pc:sldMk cId="2838073261" sldId="261"/>
            <ac:cxnSpMk id="89" creationId="{010969EB-B00D-4F0F-8B1B-815AE7BDFFB7}"/>
          </ac:cxnSpMkLst>
        </pc:cxnChg>
      </pc:sldChg>
    </pc:docChg>
  </pc:docChgLst>
  <pc:docChgLst>
    <pc:chgData name="David Rees" userId="eccc868c-7fd2-4668-9ff5-c7475754593b" providerId="ADAL" clId="{8A351E52-801D-4B15-AB63-9ADC9575A53F}"/>
    <pc:docChg chg="custSel modSld">
      <pc:chgData name="David Rees" userId="eccc868c-7fd2-4668-9ff5-c7475754593b" providerId="ADAL" clId="{8A351E52-801D-4B15-AB63-9ADC9575A53F}" dt="2021-06-28T09:53:35.165" v="33" actId="1076"/>
      <pc:docMkLst>
        <pc:docMk/>
      </pc:docMkLst>
      <pc:sldChg chg="delSp modSp mod">
        <pc:chgData name="David Rees" userId="eccc868c-7fd2-4668-9ff5-c7475754593b" providerId="ADAL" clId="{8A351E52-801D-4B15-AB63-9ADC9575A53F}" dt="2021-06-28T09:53:35.165" v="33" actId="1076"/>
        <pc:sldMkLst>
          <pc:docMk/>
          <pc:sldMk cId="2838073261" sldId="261"/>
        </pc:sldMkLst>
        <pc:spChg chg="mod">
          <ac:chgData name="David Rees" userId="eccc868c-7fd2-4668-9ff5-c7475754593b" providerId="ADAL" clId="{8A351E52-801D-4B15-AB63-9ADC9575A53F}" dt="2021-06-28T09:16:20.250" v="30" actId="20577"/>
          <ac:spMkLst>
            <pc:docMk/>
            <pc:sldMk cId="2838073261" sldId="261"/>
            <ac:spMk id="10" creationId="{3A1C9121-E053-4691-9382-D5277E595C36}"/>
          </ac:spMkLst>
        </pc:spChg>
        <pc:spChg chg="mod">
          <ac:chgData name="David Rees" userId="eccc868c-7fd2-4668-9ff5-c7475754593b" providerId="ADAL" clId="{8A351E52-801D-4B15-AB63-9ADC9575A53F}" dt="2021-06-28T09:53:35.165" v="33" actId="1076"/>
          <ac:spMkLst>
            <pc:docMk/>
            <pc:sldMk cId="2838073261" sldId="261"/>
            <ac:spMk id="101" creationId="{3D1BBEE3-3225-4492-8A0F-FA309973EEE0}"/>
          </ac:spMkLst>
        </pc:spChg>
        <pc:spChg chg="mod">
          <ac:chgData name="David Rees" userId="eccc868c-7fd2-4668-9ff5-c7475754593b" providerId="ADAL" clId="{8A351E52-801D-4B15-AB63-9ADC9575A53F}" dt="2021-06-14T10:42:57.910" v="12" actId="20577"/>
          <ac:spMkLst>
            <pc:docMk/>
            <pc:sldMk cId="2838073261" sldId="261"/>
            <ac:spMk id="143" creationId="{F931E502-56C3-48AA-929C-5E7AE6FA4156}"/>
          </ac:spMkLst>
        </pc:spChg>
        <pc:cxnChg chg="del mod">
          <ac:chgData name="David Rees" userId="eccc868c-7fd2-4668-9ff5-c7475754593b" providerId="ADAL" clId="{8A351E52-801D-4B15-AB63-9ADC9575A53F}" dt="2021-06-28T09:53:30.832" v="32" actId="478"/>
          <ac:cxnSpMkLst>
            <pc:docMk/>
            <pc:sldMk cId="2838073261" sldId="261"/>
            <ac:cxnSpMk id="89" creationId="{010969EB-B00D-4F0F-8B1B-815AE7BDFFB7}"/>
          </ac:cxnSpMkLst>
        </pc:cxnChg>
      </pc:sldChg>
    </pc:docChg>
  </pc:docChgLst>
  <pc:docChgLst>
    <pc:chgData name="David Rees" userId="eccc868c-7fd2-4668-9ff5-c7475754593b" providerId="ADAL" clId="{BF23AA95-2434-4581-A587-BB534DA23B53}"/>
    <pc:docChg chg="modSld">
      <pc:chgData name="David Rees" userId="eccc868c-7fd2-4668-9ff5-c7475754593b" providerId="ADAL" clId="{BF23AA95-2434-4581-A587-BB534DA23B53}" dt="2021-09-14T20:20:08.507" v="5" actId="1076"/>
      <pc:docMkLst>
        <pc:docMk/>
      </pc:docMkLst>
      <pc:sldChg chg="modSp mod">
        <pc:chgData name="David Rees" userId="eccc868c-7fd2-4668-9ff5-c7475754593b" providerId="ADAL" clId="{BF23AA95-2434-4581-A587-BB534DA23B53}" dt="2021-09-14T20:20:08.507" v="5" actId="1076"/>
        <pc:sldMkLst>
          <pc:docMk/>
          <pc:sldMk cId="2838073261" sldId="261"/>
        </pc:sldMkLst>
        <pc:spChg chg="mod">
          <ac:chgData name="David Rees" userId="eccc868c-7fd2-4668-9ff5-c7475754593b" providerId="ADAL" clId="{BF23AA95-2434-4581-A587-BB534DA23B53}" dt="2021-09-14T20:20:08.507" v="5" actId="1076"/>
          <ac:spMkLst>
            <pc:docMk/>
            <pc:sldMk cId="2838073261" sldId="261"/>
            <ac:spMk id="72" creationId="{C5F49738-2278-47AF-A26B-5C5645BA7F22}"/>
          </ac:spMkLst>
        </pc:spChg>
        <pc:spChg chg="mod">
          <ac:chgData name="David Rees" userId="eccc868c-7fd2-4668-9ff5-c7475754593b" providerId="ADAL" clId="{BF23AA95-2434-4581-A587-BB534DA23B53}" dt="2021-09-14T20:20:01.919" v="4" actId="20577"/>
          <ac:spMkLst>
            <pc:docMk/>
            <pc:sldMk cId="2838073261" sldId="261"/>
            <ac:spMk id="144" creationId="{8CFB55C1-1C40-417E-B83A-CACBB57DC888}"/>
          </ac:spMkLst>
        </pc:spChg>
      </pc:sldChg>
    </pc:docChg>
  </pc:docChgLst>
  <pc:docChgLst>
    <pc:chgData name="David Rees" userId="eccc868c-7fd2-4668-9ff5-c7475754593b" providerId="ADAL" clId="{29334DCA-C9CF-4F42-A7D8-93E8F818ACE4}"/>
    <pc:docChg chg="custSel modSld">
      <pc:chgData name="David Rees" userId="eccc868c-7fd2-4668-9ff5-c7475754593b" providerId="ADAL" clId="{29334DCA-C9CF-4F42-A7D8-93E8F818ACE4}" dt="2021-07-05T12:57:34.910" v="49" actId="20577"/>
      <pc:docMkLst>
        <pc:docMk/>
      </pc:docMkLst>
      <pc:sldChg chg="modSp mod">
        <pc:chgData name="David Rees" userId="eccc868c-7fd2-4668-9ff5-c7475754593b" providerId="ADAL" clId="{29334DCA-C9CF-4F42-A7D8-93E8F818ACE4}" dt="2021-07-05T12:57:34.910" v="49" actId="20577"/>
        <pc:sldMkLst>
          <pc:docMk/>
          <pc:sldMk cId="2838073261" sldId="261"/>
        </pc:sldMkLst>
        <pc:spChg chg="mod">
          <ac:chgData name="David Rees" userId="eccc868c-7fd2-4668-9ff5-c7475754593b" providerId="ADAL" clId="{29334DCA-C9CF-4F42-A7D8-93E8F818ACE4}" dt="2021-07-05T12:57:34.910" v="49" actId="20577"/>
          <ac:spMkLst>
            <pc:docMk/>
            <pc:sldMk cId="2838073261" sldId="261"/>
            <ac:spMk id="4" creationId="{186732FE-C32C-43FB-9DE8-1AD576C207AC}"/>
          </ac:spMkLst>
        </pc:spChg>
        <pc:spChg chg="mod">
          <ac:chgData name="David Rees" userId="eccc868c-7fd2-4668-9ff5-c7475754593b" providerId="ADAL" clId="{29334DCA-C9CF-4F42-A7D8-93E8F818ACE4}" dt="2021-07-05T12:53:45.419" v="12" actId="404"/>
          <ac:spMkLst>
            <pc:docMk/>
            <pc:sldMk cId="2838073261" sldId="261"/>
            <ac:spMk id="7" creationId="{F920E73A-366E-481D-A056-FD2740442D0A}"/>
          </ac:spMkLst>
        </pc:spChg>
        <pc:spChg chg="mod">
          <ac:chgData name="David Rees" userId="eccc868c-7fd2-4668-9ff5-c7475754593b" providerId="ADAL" clId="{29334DCA-C9CF-4F42-A7D8-93E8F818ACE4}" dt="2021-07-05T12:54:01.531" v="25" actId="20577"/>
          <ac:spMkLst>
            <pc:docMk/>
            <pc:sldMk cId="2838073261" sldId="261"/>
            <ac:spMk id="13" creationId="{9C5911E9-F283-4760-9142-C823BEF1F623}"/>
          </ac:spMkLst>
        </pc:spChg>
        <pc:spChg chg="mod">
          <ac:chgData name="David Rees" userId="eccc868c-7fd2-4668-9ff5-c7475754593b" providerId="ADAL" clId="{29334DCA-C9CF-4F42-A7D8-93E8F818ACE4}" dt="2021-07-05T12:53:30.443" v="5" actId="20577"/>
          <ac:spMkLst>
            <pc:docMk/>
            <pc:sldMk cId="2838073261" sldId="261"/>
            <ac:spMk id="44" creationId="{A0F5D7E5-E905-4BFA-9DDF-87C1C502E99B}"/>
          </ac:spMkLst>
        </pc:spChg>
        <pc:spChg chg="mod">
          <ac:chgData name="David Rees" userId="eccc868c-7fd2-4668-9ff5-c7475754593b" providerId="ADAL" clId="{29334DCA-C9CF-4F42-A7D8-93E8F818ACE4}" dt="2021-07-05T12:57:15.442" v="42" actId="20577"/>
          <ac:spMkLst>
            <pc:docMk/>
            <pc:sldMk cId="2838073261" sldId="261"/>
            <ac:spMk id="65" creationId="{B917B53F-D048-478B-8D37-6D55BF55D3EA}"/>
          </ac:spMkLst>
        </pc:spChg>
        <pc:spChg chg="mod">
          <ac:chgData name="David Rees" userId="eccc868c-7fd2-4668-9ff5-c7475754593b" providerId="ADAL" clId="{29334DCA-C9CF-4F42-A7D8-93E8F818ACE4}" dt="2021-07-05T12:53:58.165" v="19" actId="404"/>
          <ac:spMkLst>
            <pc:docMk/>
            <pc:sldMk cId="2838073261" sldId="261"/>
            <ac:spMk id="88" creationId="{9B649500-8CD9-476B-BCBC-7A0AB2C002B4}"/>
          </ac:spMkLst>
        </pc:spChg>
      </pc:sldChg>
    </pc:docChg>
  </pc:docChgLst>
  <pc:docChgLst>
    <pc:chgData name="David Rees" userId="eccc868c-7fd2-4668-9ff5-c7475754593b" providerId="ADAL" clId="{9C4F5DEE-3D2E-4EED-BD98-D0111B8474E9}"/>
    <pc:docChg chg="modSld">
      <pc:chgData name="David Rees" userId="eccc868c-7fd2-4668-9ff5-c7475754593b" providerId="ADAL" clId="{9C4F5DEE-3D2E-4EED-BD98-D0111B8474E9}" dt="2021-08-18T12:24:49.448" v="0" actId="20577"/>
      <pc:docMkLst>
        <pc:docMk/>
      </pc:docMkLst>
      <pc:sldChg chg="modSp mod">
        <pc:chgData name="David Rees" userId="eccc868c-7fd2-4668-9ff5-c7475754593b" providerId="ADAL" clId="{9C4F5DEE-3D2E-4EED-BD98-D0111B8474E9}" dt="2021-08-18T12:24:49.448" v="0" actId="20577"/>
        <pc:sldMkLst>
          <pc:docMk/>
          <pc:sldMk cId="2838073261" sldId="261"/>
        </pc:sldMkLst>
        <pc:spChg chg="mod">
          <ac:chgData name="David Rees" userId="eccc868c-7fd2-4668-9ff5-c7475754593b" providerId="ADAL" clId="{9C4F5DEE-3D2E-4EED-BD98-D0111B8474E9}" dt="2021-08-18T12:24:49.448" v="0" actId="20577"/>
          <ac:spMkLst>
            <pc:docMk/>
            <pc:sldMk cId="2838073261" sldId="261"/>
            <ac:spMk id="12" creationId="{5CC12631-EF21-4BE2-93B6-BF91BDED1D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2D1E-5E8C-4AD1-9282-3F6CD07CC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66809-20EB-4263-AA7E-5B1C0258F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B0334-74C0-4A17-977E-55DD57D1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FE98F-C860-4CA1-BFD9-BDD19340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8A02B-FBDE-4086-B675-2422F9F9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7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017D-EE50-4A25-B4C9-3CF0527BD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F1E22-BE54-4D54-8CDF-3A4F80F1B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5C61D-CC96-418D-A01F-BA5A3967A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07850-F396-4F3D-B6B2-992FB368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26B6F-9DC4-4694-9669-833B8762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7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4B1CA-A876-402F-8A61-6C732359D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29C6D-81FC-4B9F-8BD4-2B690115E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F9278-3CD3-4958-A378-82F0D961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BE3B0-D2BD-42AA-9552-01710E89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EB47-F430-42E2-9301-458885F52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31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528EB-A2A9-465E-8A2F-B18880C1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87EE9-9FF4-4AB6-B0C0-4283706E6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7260F-2A04-4043-8880-13189CE1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39FFA-0ECF-4E20-B35B-C9DD5BEB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71DC2-114E-46A7-90AD-CE9DF441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15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98FAC-6979-430C-9DF7-06A94013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65EEA-C315-4D7E-9F07-2B0AD1720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B639B-FBBE-483E-B2EF-F972192E9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09EC9-0BBB-4C77-9D87-C87B270D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03E7D-5418-4FE3-ABF2-AC4D5D9A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0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6024-7A56-48B3-85AF-C0656F01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F8589-95BD-4B53-998A-FB7D45ECA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4424E-230D-4BD3-8F62-EE8059914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7921A-885E-4C52-8271-312C7EE4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D9A20-9365-4523-A105-6331640D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35EAF-C5FC-4B1D-B088-739D288F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5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6B48-7044-4830-9897-ADAFA14B4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BF56A-F6F1-4959-B184-5A8C23AE3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191DD-662E-4538-9388-CBB69B4FC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0602F-98BB-4CFE-9520-2970E44DD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A0F24-EA81-4A02-9CE9-890F59956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6F847-55C2-40D4-8404-54BE7182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8C39A-A84B-4493-ABFD-3915CB28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3CFBFD-503D-4445-AE54-0B792B74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2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69F44-2308-4131-A1B1-CD27672F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7DBF01-37ED-4F34-BA51-2DE8E101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0D614-933F-4045-835C-7C604423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7C6E1-F593-4C3F-8C77-8A46FBBB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41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9F400-2D59-421F-AAC4-EAA2E2EB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9072D3-7CFC-4B09-B803-6EC964488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68544-0B4D-4F4A-A361-0D5B87A8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FC01-52DE-42D7-AA43-3172FD26A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01C7C-802B-463C-ABFC-8E076685B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1E6E7-367C-4FFF-A49A-660704E4F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152E3-9A8B-4AEB-BAA7-15C9F960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2AFC8-77C5-4729-B66B-83FA2FC8E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71E02-EAD0-4EFD-905B-B190A3A1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24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CEF2-FA09-4A50-80D0-5042AB4D6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BE8D99-A66F-4989-A551-D9E5BE52C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199EF-DAC0-4BD6-8590-2D0C1C1B2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504B6-9D24-43EC-B0FC-A47B6971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02A7A-5C5F-461B-A462-3D8592C8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E0EB2-039C-4DE7-8199-59CCBAEA9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6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6D25B-8532-40DF-BD70-1F07905BB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BCD2D-6064-4CFB-BD86-11665E8CF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749F3-18C9-4CDB-AA03-3D7F0EF59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4694A-F60C-442B-8F3D-833034A80081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9BC7F-9813-411F-841C-AB0847DC0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8F3E6-EF63-4646-BFC8-B5A8E1EF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D1F65-D64D-4B57-A49A-4DA522544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09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99EE07-F9BD-42E9-8D8B-95784BBAE7D8}"/>
              </a:ext>
            </a:extLst>
          </p:cNvPr>
          <p:cNvSpPr/>
          <p:nvPr/>
        </p:nvSpPr>
        <p:spPr>
          <a:xfrm>
            <a:off x="1731914" y="82732"/>
            <a:ext cx="9127671" cy="1165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Trustees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5D5A1B-7DF0-4514-9531-FE888EEBE61C}"/>
              </a:ext>
            </a:extLst>
          </p:cNvPr>
          <p:cNvSpPr/>
          <p:nvPr/>
        </p:nvSpPr>
        <p:spPr>
          <a:xfrm>
            <a:off x="5381276" y="457798"/>
            <a:ext cx="1753754" cy="616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Chief Executive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6732FE-C32C-43FB-9DE8-1AD576C207AC}"/>
              </a:ext>
            </a:extLst>
          </p:cNvPr>
          <p:cNvSpPr/>
          <p:nvPr/>
        </p:nvSpPr>
        <p:spPr>
          <a:xfrm>
            <a:off x="1452756" y="1523328"/>
            <a:ext cx="1753754" cy="6140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Finance </a:t>
            </a:r>
          </a:p>
          <a:p>
            <a:pPr algn="ctr"/>
            <a:r>
              <a:rPr lang="en-GB" dirty="0"/>
              <a:t>Director </a:t>
            </a:r>
            <a:r>
              <a:rPr lang="en-GB" sz="1050" dirty="0"/>
              <a:t>(0.6)</a:t>
            </a:r>
            <a:endParaRPr lang="en-GB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7B36AD-66C2-49CE-9766-CC3CCE9CB5B9}"/>
              </a:ext>
            </a:extLst>
          </p:cNvPr>
          <p:cNvSpPr/>
          <p:nvPr/>
        </p:nvSpPr>
        <p:spPr>
          <a:xfrm>
            <a:off x="5383727" y="1532618"/>
            <a:ext cx="1752323" cy="60982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Operations </a:t>
            </a:r>
          </a:p>
          <a:p>
            <a:pPr algn="ctr"/>
            <a:r>
              <a:rPr lang="en-GB" dirty="0"/>
              <a:t>Director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1799C2-D3A2-48AB-BCAF-79D210DB903E}"/>
              </a:ext>
            </a:extLst>
          </p:cNvPr>
          <p:cNvSpPr/>
          <p:nvPr/>
        </p:nvSpPr>
        <p:spPr>
          <a:xfrm>
            <a:off x="9207980" y="1530769"/>
            <a:ext cx="1776153" cy="5818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Creative </a:t>
            </a:r>
          </a:p>
          <a:p>
            <a:pPr algn="ctr"/>
            <a:r>
              <a:rPr lang="en-GB"/>
              <a:t>Director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20E73A-366E-481D-A056-FD2740442D0A}"/>
              </a:ext>
            </a:extLst>
          </p:cNvPr>
          <p:cNvSpPr/>
          <p:nvPr/>
        </p:nvSpPr>
        <p:spPr>
          <a:xfrm>
            <a:off x="7187597" y="2759030"/>
            <a:ext cx="1264440" cy="68090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Youth Engagement, Diversity &amp; Inclusion Leader (0.8)</a:t>
            </a:r>
            <a:endParaRPr lang="en-GB" sz="11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D77CB-5212-428B-8FE5-14C040FD5986}"/>
              </a:ext>
            </a:extLst>
          </p:cNvPr>
          <p:cNvSpPr/>
          <p:nvPr/>
        </p:nvSpPr>
        <p:spPr>
          <a:xfrm>
            <a:off x="10427645" y="2703547"/>
            <a:ext cx="1232902" cy="6466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Creative Projects and Content Leader</a:t>
            </a:r>
          </a:p>
          <a:p>
            <a:pPr algn="ctr"/>
            <a:r>
              <a:rPr lang="en-GB" sz="1100" dirty="0"/>
              <a:t>(0.4)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1C9121-E053-4691-9382-D5277E595C36}"/>
              </a:ext>
            </a:extLst>
          </p:cNvPr>
          <p:cNvSpPr/>
          <p:nvPr/>
        </p:nvSpPr>
        <p:spPr>
          <a:xfrm>
            <a:off x="4428141" y="4106841"/>
            <a:ext cx="1229504" cy="6825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Digital Media and Content Assistant</a:t>
            </a:r>
          </a:p>
          <a:p>
            <a:pPr algn="ctr"/>
            <a:r>
              <a:rPr lang="en-GB" sz="1100" dirty="0"/>
              <a:t>(25 hours p/w)</a:t>
            </a:r>
            <a:endParaRPr lang="en-GB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F7DE44-2772-40AC-A2D9-82E729600FBC}"/>
              </a:ext>
            </a:extLst>
          </p:cNvPr>
          <p:cNvSpPr/>
          <p:nvPr/>
        </p:nvSpPr>
        <p:spPr>
          <a:xfrm>
            <a:off x="5773970" y="2735387"/>
            <a:ext cx="1232902" cy="6850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Quality of Learning Leader </a:t>
            </a:r>
          </a:p>
          <a:p>
            <a:pPr algn="ctr"/>
            <a:r>
              <a:rPr lang="en-GB" sz="1200" dirty="0"/>
              <a:t>(0.5)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C12631-EF21-4BE2-93B6-BF91BDED1D85}"/>
              </a:ext>
            </a:extLst>
          </p:cNvPr>
          <p:cNvSpPr/>
          <p:nvPr/>
        </p:nvSpPr>
        <p:spPr>
          <a:xfrm>
            <a:off x="2716624" y="2820776"/>
            <a:ext cx="1232902" cy="6548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Operations and </a:t>
            </a:r>
            <a:r>
              <a:rPr lang="en-GB" sz="1100"/>
              <a:t>Music Centres </a:t>
            </a:r>
            <a:r>
              <a:rPr lang="en-GB" sz="1100" dirty="0"/>
              <a:t>Leader</a:t>
            </a:r>
            <a:endParaRPr lang="en-GB" sz="1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5911E9-F283-4760-9142-C823BEF1F623}"/>
              </a:ext>
            </a:extLst>
          </p:cNvPr>
          <p:cNvSpPr/>
          <p:nvPr/>
        </p:nvSpPr>
        <p:spPr>
          <a:xfrm>
            <a:off x="87172" y="2808741"/>
            <a:ext cx="1232901" cy="6550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Finance Officer (0.5)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9B8449-BD26-42DB-9EE0-951FCDD66EC8}"/>
              </a:ext>
            </a:extLst>
          </p:cNvPr>
          <p:cNvSpPr/>
          <p:nvPr/>
        </p:nvSpPr>
        <p:spPr>
          <a:xfrm>
            <a:off x="2602189" y="4116905"/>
            <a:ext cx="1208642" cy="6078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Music Centre Stewards / Site Supervisor</a:t>
            </a:r>
            <a:endParaRPr lang="en-GB" sz="1400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7A94BAE-6659-46A6-9330-EE32C20B754E}"/>
              </a:ext>
            </a:extLst>
          </p:cNvPr>
          <p:cNvCxnSpPr>
            <a:cxnSpLocks/>
          </p:cNvCxnSpPr>
          <p:nvPr/>
        </p:nvCxnSpPr>
        <p:spPr>
          <a:xfrm>
            <a:off x="6295750" y="197034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0F5D7E5-E905-4BFA-9DDF-87C1C502E99B}"/>
              </a:ext>
            </a:extLst>
          </p:cNvPr>
          <p:cNvSpPr/>
          <p:nvPr/>
        </p:nvSpPr>
        <p:spPr>
          <a:xfrm>
            <a:off x="4423938" y="2755472"/>
            <a:ext cx="1232902" cy="66256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Media &amp; Communications Leader (0.6)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073794E-F272-4D40-97A4-D96E191C6C48}"/>
              </a:ext>
            </a:extLst>
          </p:cNvPr>
          <p:cNvSpPr/>
          <p:nvPr/>
        </p:nvSpPr>
        <p:spPr>
          <a:xfrm>
            <a:off x="10504675" y="4113472"/>
            <a:ext cx="1219970" cy="7068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Artistic Practitioners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B649500-8CD9-476B-BCBC-7A0AB2C002B4}"/>
              </a:ext>
            </a:extLst>
          </p:cNvPr>
          <p:cNvSpPr/>
          <p:nvPr/>
        </p:nvSpPr>
        <p:spPr>
          <a:xfrm>
            <a:off x="1394420" y="2817986"/>
            <a:ext cx="1232901" cy="6629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Senior Services Administrator (0.6)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53DE229-4768-46BD-B326-AB8C82BCE792}"/>
              </a:ext>
            </a:extLst>
          </p:cNvPr>
          <p:cNvSpPr txBox="1"/>
          <p:nvPr/>
        </p:nvSpPr>
        <p:spPr>
          <a:xfrm>
            <a:off x="7651406" y="3391781"/>
            <a:ext cx="570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Hailey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7A222DD0-3715-4475-9179-2A49539CE3E9}"/>
              </a:ext>
            </a:extLst>
          </p:cNvPr>
          <p:cNvSpPr txBox="1"/>
          <p:nvPr/>
        </p:nvSpPr>
        <p:spPr>
          <a:xfrm>
            <a:off x="11162985" y="336800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Adam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931E502-56C3-48AA-929C-5E7AE6FA4156}"/>
              </a:ext>
            </a:extLst>
          </p:cNvPr>
          <p:cNvSpPr txBox="1"/>
          <p:nvPr/>
        </p:nvSpPr>
        <p:spPr>
          <a:xfrm>
            <a:off x="2441380" y="4774874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Jacquie, Gemma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CFB55C1-1C40-417E-B83A-CACBB57DC888}"/>
              </a:ext>
            </a:extLst>
          </p:cNvPr>
          <p:cNvSpPr txBox="1"/>
          <p:nvPr/>
        </p:nvSpPr>
        <p:spPr>
          <a:xfrm>
            <a:off x="4699943" y="479445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Lucy 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417CE89-CC4B-4802-8AC9-D3E80C4E668E}"/>
              </a:ext>
            </a:extLst>
          </p:cNvPr>
          <p:cNvSpPr txBox="1"/>
          <p:nvPr/>
        </p:nvSpPr>
        <p:spPr>
          <a:xfrm>
            <a:off x="1745078" y="3472736"/>
            <a:ext cx="532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Kathy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A1ED0F3-FAF2-4265-BB34-850CE2933493}"/>
              </a:ext>
            </a:extLst>
          </p:cNvPr>
          <p:cNvSpPr txBox="1"/>
          <p:nvPr/>
        </p:nvSpPr>
        <p:spPr>
          <a:xfrm>
            <a:off x="3260261" y="3439936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Louisa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60F1A05-B782-43F9-B2C4-4C486BC2D60A}"/>
              </a:ext>
            </a:extLst>
          </p:cNvPr>
          <p:cNvSpPr txBox="1"/>
          <p:nvPr/>
        </p:nvSpPr>
        <p:spPr>
          <a:xfrm>
            <a:off x="486384" y="3439936"/>
            <a:ext cx="465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Jane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5CC0EA30-6DE5-4205-9D1B-F2974CFE620A}"/>
              </a:ext>
            </a:extLst>
          </p:cNvPr>
          <p:cNvSpPr txBox="1"/>
          <p:nvPr/>
        </p:nvSpPr>
        <p:spPr>
          <a:xfrm>
            <a:off x="4937016" y="3415730"/>
            <a:ext cx="71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Rebecca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497ED8DD-87C3-4C8D-9E7A-52371D9CA607}"/>
              </a:ext>
            </a:extLst>
          </p:cNvPr>
          <p:cNvSpPr txBox="1"/>
          <p:nvPr/>
        </p:nvSpPr>
        <p:spPr>
          <a:xfrm>
            <a:off x="6096878" y="3377789"/>
            <a:ext cx="71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Frances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5EF1273F-A824-414B-A3FE-EEBC73528A2A}"/>
              </a:ext>
            </a:extLst>
          </p:cNvPr>
          <p:cNvSpPr txBox="1"/>
          <p:nvPr/>
        </p:nvSpPr>
        <p:spPr>
          <a:xfrm>
            <a:off x="5780492" y="2128739"/>
            <a:ext cx="71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David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CED7B5B-094C-4648-BFC0-93A66E221C0B}"/>
              </a:ext>
            </a:extLst>
          </p:cNvPr>
          <p:cNvSpPr txBox="1"/>
          <p:nvPr/>
        </p:nvSpPr>
        <p:spPr>
          <a:xfrm>
            <a:off x="9757080" y="2093227"/>
            <a:ext cx="71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Soo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8208BB2-E1BA-44B4-8C73-0A516F19E32A}"/>
              </a:ext>
            </a:extLst>
          </p:cNvPr>
          <p:cNvSpPr txBox="1"/>
          <p:nvPr/>
        </p:nvSpPr>
        <p:spPr>
          <a:xfrm>
            <a:off x="1671918" y="2113742"/>
            <a:ext cx="71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Lawrie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C270A99-08FF-4AA6-8003-73EFC8DD428F}"/>
              </a:ext>
            </a:extLst>
          </p:cNvPr>
          <p:cNvSpPr txBox="1"/>
          <p:nvPr/>
        </p:nvSpPr>
        <p:spPr>
          <a:xfrm>
            <a:off x="6439998" y="1008796"/>
            <a:ext cx="71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Lis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DCFD25F-CB25-4977-A0C9-28101AE0C282}"/>
              </a:ext>
            </a:extLst>
          </p:cNvPr>
          <p:cNvSpPr/>
          <p:nvPr/>
        </p:nvSpPr>
        <p:spPr>
          <a:xfrm>
            <a:off x="8007018" y="4116905"/>
            <a:ext cx="1229504" cy="6880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Lead Tutors</a:t>
            </a:r>
            <a:endParaRPr lang="en-GB" sz="1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5F49738-2278-47AF-A26B-5C5645BA7F22}"/>
              </a:ext>
            </a:extLst>
          </p:cNvPr>
          <p:cNvSpPr txBox="1"/>
          <p:nvPr/>
        </p:nvSpPr>
        <p:spPr>
          <a:xfrm>
            <a:off x="10872217" y="4809293"/>
            <a:ext cx="647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Various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8D4120C-1607-4414-B9B6-602929193D94}"/>
              </a:ext>
            </a:extLst>
          </p:cNvPr>
          <p:cNvCxnSpPr>
            <a:cxnSpLocks/>
          </p:cNvCxnSpPr>
          <p:nvPr/>
        </p:nvCxnSpPr>
        <p:spPr>
          <a:xfrm>
            <a:off x="6295749" y="1249671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F9B0A99-0CB0-4609-9D9B-F3ACE3DFF1D6}"/>
              </a:ext>
            </a:extLst>
          </p:cNvPr>
          <p:cNvCxnSpPr>
            <a:cxnSpLocks/>
          </p:cNvCxnSpPr>
          <p:nvPr/>
        </p:nvCxnSpPr>
        <p:spPr>
          <a:xfrm flipH="1">
            <a:off x="2329634" y="1243650"/>
            <a:ext cx="7797998" cy="6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A13D4C2-6131-4538-AC59-A3026C545AC9}"/>
              </a:ext>
            </a:extLst>
          </p:cNvPr>
          <p:cNvCxnSpPr>
            <a:cxnSpLocks/>
          </p:cNvCxnSpPr>
          <p:nvPr/>
        </p:nvCxnSpPr>
        <p:spPr>
          <a:xfrm>
            <a:off x="10127632" y="1243650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15C7C74-567F-4CDB-A74D-012D58F3886D}"/>
              </a:ext>
            </a:extLst>
          </p:cNvPr>
          <p:cNvCxnSpPr>
            <a:cxnSpLocks/>
          </p:cNvCxnSpPr>
          <p:nvPr/>
        </p:nvCxnSpPr>
        <p:spPr>
          <a:xfrm>
            <a:off x="2329633" y="1243650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6F4FC5A-E6F5-4E8F-8002-7D333F6591A2}"/>
              </a:ext>
            </a:extLst>
          </p:cNvPr>
          <p:cNvCxnSpPr>
            <a:cxnSpLocks/>
          </p:cNvCxnSpPr>
          <p:nvPr/>
        </p:nvCxnSpPr>
        <p:spPr>
          <a:xfrm>
            <a:off x="6295749" y="1008796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C3CABBA-C34F-4BC5-8F13-F57DC5F5B53B}"/>
              </a:ext>
            </a:extLst>
          </p:cNvPr>
          <p:cNvCxnSpPr>
            <a:cxnSpLocks/>
          </p:cNvCxnSpPr>
          <p:nvPr/>
        </p:nvCxnSpPr>
        <p:spPr>
          <a:xfrm>
            <a:off x="6258001" y="2169376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A39EEA9-0F66-42D2-AF14-831B556EAE47}"/>
              </a:ext>
            </a:extLst>
          </p:cNvPr>
          <p:cNvCxnSpPr>
            <a:cxnSpLocks/>
          </p:cNvCxnSpPr>
          <p:nvPr/>
        </p:nvCxnSpPr>
        <p:spPr>
          <a:xfrm>
            <a:off x="10115909" y="2122576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1E07058-5EDF-4389-867D-6487B71519E8}"/>
              </a:ext>
            </a:extLst>
          </p:cNvPr>
          <p:cNvCxnSpPr>
            <a:cxnSpLocks/>
          </p:cNvCxnSpPr>
          <p:nvPr/>
        </p:nvCxnSpPr>
        <p:spPr>
          <a:xfrm>
            <a:off x="2291733" y="2198725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92B2E4F-247D-4274-B6B6-A62720AF0073}"/>
              </a:ext>
            </a:extLst>
          </p:cNvPr>
          <p:cNvCxnSpPr>
            <a:cxnSpLocks/>
          </p:cNvCxnSpPr>
          <p:nvPr/>
        </p:nvCxnSpPr>
        <p:spPr>
          <a:xfrm>
            <a:off x="6259018" y="2415507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0BA17ED-3F48-4604-BAB3-486169D8F352}"/>
              </a:ext>
            </a:extLst>
          </p:cNvPr>
          <p:cNvCxnSpPr>
            <a:cxnSpLocks/>
          </p:cNvCxnSpPr>
          <p:nvPr/>
        </p:nvCxnSpPr>
        <p:spPr>
          <a:xfrm flipH="1" flipV="1">
            <a:off x="4953315" y="2425391"/>
            <a:ext cx="2788470" cy="17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D471C6B-54CA-4A4E-A566-7480439058B1}"/>
              </a:ext>
            </a:extLst>
          </p:cNvPr>
          <p:cNvCxnSpPr>
            <a:cxnSpLocks/>
          </p:cNvCxnSpPr>
          <p:nvPr/>
        </p:nvCxnSpPr>
        <p:spPr>
          <a:xfrm>
            <a:off x="7760090" y="2443237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B27FEEC-FBEF-4053-9542-28616DC193E5}"/>
              </a:ext>
            </a:extLst>
          </p:cNvPr>
          <p:cNvCxnSpPr>
            <a:cxnSpLocks/>
          </p:cNvCxnSpPr>
          <p:nvPr/>
        </p:nvCxnSpPr>
        <p:spPr>
          <a:xfrm>
            <a:off x="4962193" y="2449524"/>
            <a:ext cx="1" cy="265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4645CF5-0730-4372-A3A1-FAF622807ED9}"/>
              </a:ext>
            </a:extLst>
          </p:cNvPr>
          <p:cNvCxnSpPr>
            <a:cxnSpLocks/>
          </p:cNvCxnSpPr>
          <p:nvPr/>
        </p:nvCxnSpPr>
        <p:spPr>
          <a:xfrm flipH="1">
            <a:off x="9207980" y="2393682"/>
            <a:ext cx="1976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B1CE9FD2-3243-4F78-9610-A6AD58693883}"/>
              </a:ext>
            </a:extLst>
          </p:cNvPr>
          <p:cNvCxnSpPr>
            <a:cxnSpLocks/>
          </p:cNvCxnSpPr>
          <p:nvPr/>
        </p:nvCxnSpPr>
        <p:spPr>
          <a:xfrm>
            <a:off x="9207980" y="2393682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E5830B8-C407-4317-8C8E-651FA240F8EB}"/>
              </a:ext>
            </a:extLst>
          </p:cNvPr>
          <p:cNvCxnSpPr>
            <a:cxnSpLocks/>
          </p:cNvCxnSpPr>
          <p:nvPr/>
        </p:nvCxnSpPr>
        <p:spPr>
          <a:xfrm>
            <a:off x="11174860" y="2401119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C9C086AE-392A-453F-ACB6-42E538B5DBC3}"/>
              </a:ext>
            </a:extLst>
          </p:cNvPr>
          <p:cNvCxnSpPr>
            <a:cxnSpLocks/>
          </p:cNvCxnSpPr>
          <p:nvPr/>
        </p:nvCxnSpPr>
        <p:spPr>
          <a:xfrm flipH="1" flipV="1">
            <a:off x="907012" y="2443240"/>
            <a:ext cx="2452697" cy="2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4B1E524-D2A9-429B-BE43-5E539270E954}"/>
              </a:ext>
            </a:extLst>
          </p:cNvPr>
          <p:cNvCxnSpPr>
            <a:cxnSpLocks/>
          </p:cNvCxnSpPr>
          <p:nvPr/>
        </p:nvCxnSpPr>
        <p:spPr>
          <a:xfrm>
            <a:off x="3359709" y="2467000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B7140591-B069-4571-B4E9-A60641184EC3}"/>
              </a:ext>
            </a:extLst>
          </p:cNvPr>
          <p:cNvCxnSpPr>
            <a:cxnSpLocks/>
          </p:cNvCxnSpPr>
          <p:nvPr/>
        </p:nvCxnSpPr>
        <p:spPr>
          <a:xfrm flipV="1">
            <a:off x="3397607" y="1825656"/>
            <a:ext cx="1986120" cy="623868"/>
          </a:xfrm>
          <a:prstGeom prst="bentConnector3">
            <a:avLst>
              <a:gd name="adj1" fmla="val 40613"/>
            </a:avLst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B21B248-814A-4FE2-8062-BEA73DC955F0}"/>
              </a:ext>
            </a:extLst>
          </p:cNvPr>
          <p:cNvCxnSpPr>
            <a:cxnSpLocks/>
          </p:cNvCxnSpPr>
          <p:nvPr/>
        </p:nvCxnSpPr>
        <p:spPr>
          <a:xfrm>
            <a:off x="918629" y="2449524"/>
            <a:ext cx="0" cy="241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ECC7BA1-B758-4658-A1EE-DAADEE3B0787}"/>
              </a:ext>
            </a:extLst>
          </p:cNvPr>
          <p:cNvCxnSpPr>
            <a:cxnSpLocks/>
          </p:cNvCxnSpPr>
          <p:nvPr/>
        </p:nvCxnSpPr>
        <p:spPr>
          <a:xfrm>
            <a:off x="2051110" y="2461946"/>
            <a:ext cx="0" cy="252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BE17845-D563-49D2-882C-8E68ADECC9B2}"/>
              </a:ext>
            </a:extLst>
          </p:cNvPr>
          <p:cNvCxnSpPr>
            <a:cxnSpLocks/>
          </p:cNvCxnSpPr>
          <p:nvPr/>
        </p:nvCxnSpPr>
        <p:spPr>
          <a:xfrm>
            <a:off x="3241618" y="3489098"/>
            <a:ext cx="0" cy="607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C8D2611-5507-4603-83B3-964AA4DE3737}"/>
              </a:ext>
            </a:extLst>
          </p:cNvPr>
          <p:cNvCxnSpPr>
            <a:cxnSpLocks/>
          </p:cNvCxnSpPr>
          <p:nvPr/>
        </p:nvCxnSpPr>
        <p:spPr>
          <a:xfrm>
            <a:off x="4940717" y="3441524"/>
            <a:ext cx="0" cy="607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B69CF03-A02B-4D39-98E2-679F5A9512CA}"/>
              </a:ext>
            </a:extLst>
          </p:cNvPr>
          <p:cNvCxnSpPr>
            <a:cxnSpLocks/>
          </p:cNvCxnSpPr>
          <p:nvPr/>
        </p:nvCxnSpPr>
        <p:spPr>
          <a:xfrm>
            <a:off x="11106242" y="3383540"/>
            <a:ext cx="0" cy="607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B917B53F-D048-478B-8D37-6D55BF55D3EA}"/>
              </a:ext>
            </a:extLst>
          </p:cNvPr>
          <p:cNvSpPr/>
          <p:nvPr/>
        </p:nvSpPr>
        <p:spPr>
          <a:xfrm>
            <a:off x="8756254" y="2690631"/>
            <a:ext cx="1232902" cy="6466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Curriculum Development Leader</a:t>
            </a:r>
          </a:p>
          <a:p>
            <a:pPr algn="ctr"/>
            <a:r>
              <a:rPr lang="en-GB" sz="1100" dirty="0"/>
              <a:t>(0.4 – 0.6 TBC)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C17000F-8B7B-4C96-9EE1-C1AECFAB736E}"/>
              </a:ext>
            </a:extLst>
          </p:cNvPr>
          <p:cNvSpPr txBox="1"/>
          <p:nvPr/>
        </p:nvSpPr>
        <p:spPr>
          <a:xfrm>
            <a:off x="9402686" y="3374057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TBC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261FEAC-773C-45C2-BF04-6C34E8003E46}"/>
              </a:ext>
            </a:extLst>
          </p:cNvPr>
          <p:cNvSpPr/>
          <p:nvPr/>
        </p:nvSpPr>
        <p:spPr>
          <a:xfrm>
            <a:off x="3550565" y="5135425"/>
            <a:ext cx="1229503" cy="6825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Instrument &amp; Resources Officer</a:t>
            </a:r>
            <a:r>
              <a:rPr lang="en-GB" sz="1200" i="1" dirty="0"/>
              <a:t> </a:t>
            </a:r>
          </a:p>
          <a:p>
            <a:pPr algn="ctr"/>
            <a:r>
              <a:rPr lang="en-GB" sz="1050" i="1" dirty="0"/>
              <a:t>(Casual)</a:t>
            </a:r>
            <a:endParaRPr lang="en-GB" sz="1200" i="1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B44D2D2-4988-4BE1-8221-A59157355AC6}"/>
              </a:ext>
            </a:extLst>
          </p:cNvPr>
          <p:cNvCxnSpPr>
            <a:cxnSpLocks/>
          </p:cNvCxnSpPr>
          <p:nvPr/>
        </p:nvCxnSpPr>
        <p:spPr>
          <a:xfrm>
            <a:off x="4212337" y="2461946"/>
            <a:ext cx="6248" cy="27711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225737B-7F44-4A5E-953D-049AA052DDB7}"/>
              </a:ext>
            </a:extLst>
          </p:cNvPr>
          <p:cNvCxnSpPr>
            <a:cxnSpLocks/>
          </p:cNvCxnSpPr>
          <p:nvPr/>
        </p:nvCxnSpPr>
        <p:spPr>
          <a:xfrm flipH="1">
            <a:off x="8595136" y="1837531"/>
            <a:ext cx="14991" cy="22793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2A1546F-4150-4D29-91C2-20BFD6AB957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8621770" y="1821677"/>
            <a:ext cx="58621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5F0C4292-2715-4074-909E-5BDECBB6946C}"/>
              </a:ext>
            </a:extLst>
          </p:cNvPr>
          <p:cNvSpPr txBox="1"/>
          <p:nvPr/>
        </p:nvSpPr>
        <p:spPr>
          <a:xfrm>
            <a:off x="8101943" y="4809293"/>
            <a:ext cx="647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Various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D1BBEE3-3225-4492-8A0F-FA309973EEE0}"/>
              </a:ext>
            </a:extLst>
          </p:cNvPr>
          <p:cNvSpPr txBox="1"/>
          <p:nvPr/>
        </p:nvSpPr>
        <p:spPr>
          <a:xfrm>
            <a:off x="3656777" y="5852243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Sam / Gemma</a:t>
            </a:r>
          </a:p>
        </p:txBody>
      </p:sp>
    </p:spTree>
    <p:extLst>
      <p:ext uri="{BB962C8B-B14F-4D97-AF65-F5344CB8AC3E}">
        <p14:creationId xmlns:p14="http://schemas.microsoft.com/office/powerpoint/2010/main" val="283807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BC5CB5E38DB409EC52FFFCB4B1620" ma:contentTypeVersion="13" ma:contentTypeDescription="Create a new document." ma:contentTypeScope="" ma:versionID="135a607146c67b198bfe5ea74ebb2efa">
  <xsd:schema xmlns:xsd="http://www.w3.org/2001/XMLSchema" xmlns:xs="http://www.w3.org/2001/XMLSchema" xmlns:p="http://schemas.microsoft.com/office/2006/metadata/properties" xmlns:ns2="b4405745-34a2-4eeb-a4a8-a0810759a72f" xmlns:ns3="e145c6f9-199b-4df5-825a-1b89089f90b7" targetNamespace="http://schemas.microsoft.com/office/2006/metadata/properties" ma:root="true" ma:fieldsID="2c01101fa0db52827c93d186ded2fd7c" ns2:_="" ns3:_="">
    <xsd:import namespace="b4405745-34a2-4eeb-a4a8-a0810759a72f"/>
    <xsd:import namespace="e145c6f9-199b-4df5-825a-1b89089f90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05745-34a2-4eeb-a4a8-a0810759a7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5c6f9-199b-4df5-825a-1b89089f90b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80C0D2-74EF-4364-8E5D-4B4A80A2D80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039387-E530-4784-8D36-89791EFD55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405745-34a2-4eeb-a4a8-a0810759a72f"/>
    <ds:schemaRef ds:uri="e145c6f9-199b-4df5-825a-1b89089f90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109B83-CC41-4CA7-8FF3-E684AD2663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119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Rees</dc:creator>
  <cp:lastModifiedBy>David Rees</cp:lastModifiedBy>
  <cp:revision>8</cp:revision>
  <dcterms:created xsi:type="dcterms:W3CDTF">2021-06-09T10:11:14Z</dcterms:created>
  <dcterms:modified xsi:type="dcterms:W3CDTF">2021-09-14T20:20:13Z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0x010100D81BC5CB5E38DB409EC52FFFCB4B1620</vt:lpwstr>
  </property>
</Properties>
</file>